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816" r:id="rId2"/>
    <p:sldMasterId id="2147483876" r:id="rId3"/>
    <p:sldMasterId id="2147483900" r:id="rId4"/>
    <p:sldMasterId id="2147483912" r:id="rId5"/>
    <p:sldMasterId id="2147483924" r:id="rId6"/>
  </p:sldMasterIdLst>
  <p:notesMasterIdLst>
    <p:notesMasterId r:id="rId47"/>
  </p:notesMasterIdLst>
  <p:sldIdLst>
    <p:sldId id="1146" r:id="rId7"/>
    <p:sldId id="1246" r:id="rId8"/>
    <p:sldId id="1247" r:id="rId9"/>
    <p:sldId id="1339" r:id="rId10"/>
    <p:sldId id="1215" r:id="rId11"/>
    <p:sldId id="1141" r:id="rId12"/>
    <p:sldId id="1340" r:id="rId13"/>
    <p:sldId id="1249" r:id="rId14"/>
    <p:sldId id="1341" r:id="rId15"/>
    <p:sldId id="1342" r:id="rId16"/>
    <p:sldId id="1343" r:id="rId17"/>
    <p:sldId id="1335" r:id="rId18"/>
    <p:sldId id="1336" r:id="rId19"/>
    <p:sldId id="1352" r:id="rId20"/>
    <p:sldId id="1353" r:id="rId21"/>
    <p:sldId id="1158" r:id="rId22"/>
    <p:sldId id="1129" r:id="rId23"/>
    <p:sldId id="1183" r:id="rId24"/>
    <p:sldId id="1172" r:id="rId25"/>
    <p:sldId id="1184" r:id="rId26"/>
    <p:sldId id="1185" r:id="rId27"/>
    <p:sldId id="1186" r:id="rId28"/>
    <p:sldId id="1187" r:id="rId29"/>
    <p:sldId id="1188" r:id="rId30"/>
    <p:sldId id="1189" r:id="rId31"/>
    <p:sldId id="1190" r:id="rId32"/>
    <p:sldId id="1191" r:id="rId33"/>
    <p:sldId id="1192" r:id="rId34"/>
    <p:sldId id="1193" r:id="rId35"/>
    <p:sldId id="1195" r:id="rId36"/>
    <p:sldId id="1337" r:id="rId37"/>
    <p:sldId id="1338" r:id="rId38"/>
    <p:sldId id="1221" r:id="rId39"/>
    <p:sldId id="1345" r:id="rId40"/>
    <p:sldId id="1346" r:id="rId41"/>
    <p:sldId id="1347" r:id="rId42"/>
    <p:sldId id="1348" r:id="rId43"/>
    <p:sldId id="1349" r:id="rId44"/>
    <p:sldId id="1350" r:id="rId45"/>
    <p:sldId id="1351"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9933"/>
    <a:srgbClr val="8EB4E3"/>
    <a:srgbClr val="F79646"/>
    <a:srgbClr val="F79647"/>
    <a:srgbClr val="BBD2EE"/>
    <a:srgbClr val="D2E1F4"/>
    <a:srgbClr val="66CCFF"/>
    <a:srgbClr val="00CCFF"/>
    <a:srgbClr val="006699"/>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77" autoAdjust="0"/>
    <p:restoredTop sz="71156" autoAdjust="0"/>
  </p:normalViewPr>
  <p:slideViewPr>
    <p:cSldViewPr snapToGrid="0" snapToObjects="1">
      <p:cViewPr varScale="1">
        <p:scale>
          <a:sx n="119" d="100"/>
          <a:sy n="119" d="100"/>
        </p:scale>
        <p:origin x="464" y="176"/>
      </p:cViewPr>
      <p:guideLst>
        <p:guide orient="horz" pos="1620"/>
        <p:guide pos="2880"/>
      </p:guideLst>
    </p:cSldViewPr>
  </p:slideViewPr>
  <p:notesTextViewPr>
    <p:cViewPr>
      <p:scale>
        <a:sx n="130" d="100"/>
        <a:sy n="130" d="100"/>
      </p:scale>
      <p:origin x="0" y="0"/>
    </p:cViewPr>
  </p:notesTextViewPr>
  <p:sorterViewPr>
    <p:cViewPr>
      <p:scale>
        <a:sx n="45" d="100"/>
        <a:sy n="45" d="100"/>
      </p:scale>
      <p:origin x="0" y="10368"/>
    </p:cViewPr>
  </p:sorterViewPr>
  <p:notesViewPr>
    <p:cSldViewPr snapToGrid="0" snapToObjects="1">
      <p:cViewPr varScale="1">
        <p:scale>
          <a:sx n="78" d="100"/>
          <a:sy n="78" d="100"/>
        </p:scale>
        <p:origin x="-156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F40D16-895A-2C42-B12F-E97DF2E13A84}"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A50D8967-C843-774D-877E-2F1B8F502D59}">
      <dgm:prSet phldrT="[Text]"/>
      <dgm:spPr>
        <a:solidFill>
          <a:srgbClr val="8EB4E3"/>
        </a:solidFill>
      </dgm:spPr>
      <dgm:t>
        <a:bodyPr/>
        <a:lstStyle/>
        <a:p>
          <a:r>
            <a:rPr lang="en-US" b="1" i="0" dirty="0">
              <a:latin typeface="Arial" panose="020B0604020202020204" pitchFamily="34" charset="0"/>
              <a:cs typeface="Arial" panose="020B0604020202020204" pitchFamily="34" charset="0"/>
            </a:rPr>
            <a:t>Social Impact</a:t>
          </a:r>
        </a:p>
      </dgm:t>
    </dgm:pt>
    <dgm:pt modelId="{D0A62854-7BCC-BD45-9968-11629B0288DA}" type="parTrans" cxnId="{32346582-A18E-754D-9C61-5B34BDAF492C}">
      <dgm:prSet/>
      <dgm:spPr/>
      <dgm:t>
        <a:bodyPr/>
        <a:lstStyle/>
        <a:p>
          <a:endParaRPr lang="en-US"/>
        </a:p>
      </dgm:t>
    </dgm:pt>
    <dgm:pt modelId="{9954F22D-ABA5-7240-917E-B8CC555D6012}" type="sibTrans" cxnId="{32346582-A18E-754D-9C61-5B34BDAF492C}">
      <dgm:prSet/>
      <dgm:spPr/>
      <dgm:t>
        <a:bodyPr/>
        <a:lstStyle/>
        <a:p>
          <a:endParaRPr lang="en-US"/>
        </a:p>
      </dgm:t>
    </dgm:pt>
    <dgm:pt modelId="{A3463D5F-43BB-324E-BC0B-1EE95997EAFA}">
      <dgm:prSet phldrT="[Text]"/>
      <dgm:spPr>
        <a:solidFill>
          <a:srgbClr val="FF9933"/>
        </a:solidFill>
        <a:ln>
          <a:noFill/>
        </a:ln>
      </dgm:spPr>
      <dgm:t>
        <a:bodyPr/>
        <a:lstStyle/>
        <a:p>
          <a:endParaRPr lang="en-US" dirty="0"/>
        </a:p>
      </dgm:t>
    </dgm:pt>
    <dgm:pt modelId="{5B85B02A-9A63-3745-8B47-952236455851}" type="parTrans" cxnId="{9D65E7B8-22FA-B743-934D-ED0FFE683734}">
      <dgm:prSet/>
      <dgm:spPr>
        <a:ln>
          <a:solidFill>
            <a:srgbClr val="8EB4E3"/>
          </a:solidFill>
        </a:ln>
      </dgm:spPr>
      <dgm:t>
        <a:bodyPr/>
        <a:lstStyle/>
        <a:p>
          <a:endParaRPr lang="en-US"/>
        </a:p>
      </dgm:t>
    </dgm:pt>
    <dgm:pt modelId="{CBF7D7F9-343D-7244-8960-94872720EB00}" type="sibTrans" cxnId="{9D65E7B8-22FA-B743-934D-ED0FFE683734}">
      <dgm:prSet/>
      <dgm:spPr/>
      <dgm:t>
        <a:bodyPr/>
        <a:lstStyle/>
        <a:p>
          <a:endParaRPr lang="en-US"/>
        </a:p>
      </dgm:t>
    </dgm:pt>
    <dgm:pt modelId="{0B8D350A-B0CE-A54E-95B4-8BF9087A1E69}">
      <dgm:prSet phldrT="[Text]"/>
      <dgm:spPr>
        <a:solidFill>
          <a:srgbClr val="FF9933"/>
        </a:solidFill>
        <a:ln>
          <a:noFill/>
        </a:ln>
      </dgm:spPr>
      <dgm:t>
        <a:bodyPr/>
        <a:lstStyle/>
        <a:p>
          <a:endParaRPr lang="en-US" dirty="0"/>
        </a:p>
      </dgm:t>
    </dgm:pt>
    <dgm:pt modelId="{F0EEEB95-D3CF-314F-AA57-A52BD44A4C6C}" type="parTrans" cxnId="{A740BECB-C9C9-064C-BA3F-56433CC8AC82}">
      <dgm:prSet/>
      <dgm:spPr>
        <a:ln>
          <a:solidFill>
            <a:srgbClr val="8EB4E3"/>
          </a:solidFill>
        </a:ln>
      </dgm:spPr>
      <dgm:t>
        <a:bodyPr/>
        <a:lstStyle/>
        <a:p>
          <a:endParaRPr lang="en-US"/>
        </a:p>
      </dgm:t>
    </dgm:pt>
    <dgm:pt modelId="{EB6491FC-C298-624A-AC7F-7D8AFFBC9BB9}" type="sibTrans" cxnId="{A740BECB-C9C9-064C-BA3F-56433CC8AC82}">
      <dgm:prSet/>
      <dgm:spPr/>
      <dgm:t>
        <a:bodyPr/>
        <a:lstStyle/>
        <a:p>
          <a:endParaRPr lang="en-US"/>
        </a:p>
      </dgm:t>
    </dgm:pt>
    <dgm:pt modelId="{CF9A2463-8CF5-7847-8125-F10F13317764}">
      <dgm:prSet phldrT="[Text]"/>
      <dgm:spPr>
        <a:solidFill>
          <a:srgbClr val="FF9933"/>
        </a:solidFill>
        <a:ln>
          <a:noFill/>
        </a:ln>
      </dgm:spPr>
      <dgm:t>
        <a:bodyPr/>
        <a:lstStyle/>
        <a:p>
          <a:endParaRPr lang="en-US" dirty="0"/>
        </a:p>
      </dgm:t>
    </dgm:pt>
    <dgm:pt modelId="{1B58AD89-699A-9E4B-A157-D9A9BC85CB51}" type="parTrans" cxnId="{29483B81-7ECC-0843-9F76-76C95E1BB785}">
      <dgm:prSet/>
      <dgm:spPr>
        <a:ln>
          <a:solidFill>
            <a:srgbClr val="8EB4E3"/>
          </a:solidFill>
        </a:ln>
      </dgm:spPr>
      <dgm:t>
        <a:bodyPr/>
        <a:lstStyle/>
        <a:p>
          <a:endParaRPr lang="en-US"/>
        </a:p>
      </dgm:t>
    </dgm:pt>
    <dgm:pt modelId="{AD069764-5B54-5E48-808D-4BF679A2ABD4}" type="sibTrans" cxnId="{29483B81-7ECC-0843-9F76-76C95E1BB785}">
      <dgm:prSet/>
      <dgm:spPr/>
      <dgm:t>
        <a:bodyPr/>
        <a:lstStyle/>
        <a:p>
          <a:endParaRPr lang="en-US"/>
        </a:p>
      </dgm:t>
    </dgm:pt>
    <dgm:pt modelId="{066E3EE2-A707-8244-BDAB-2B160D8F08C8}">
      <dgm:prSet phldrT="[Text]"/>
      <dgm:spPr>
        <a:solidFill>
          <a:srgbClr val="FF9933"/>
        </a:solidFill>
        <a:ln>
          <a:noFill/>
        </a:ln>
      </dgm:spPr>
      <dgm:t>
        <a:bodyPr/>
        <a:lstStyle/>
        <a:p>
          <a:endParaRPr lang="en-US" dirty="0"/>
        </a:p>
      </dgm:t>
    </dgm:pt>
    <dgm:pt modelId="{D1AECED2-F531-8945-BE8C-9E6C0CEA85AC}" type="parTrans" cxnId="{6C79D9FF-676D-844E-9D2D-FF9B446A49BA}">
      <dgm:prSet/>
      <dgm:spPr>
        <a:ln>
          <a:solidFill>
            <a:srgbClr val="8EB4E3"/>
          </a:solidFill>
        </a:ln>
      </dgm:spPr>
      <dgm:t>
        <a:bodyPr/>
        <a:lstStyle/>
        <a:p>
          <a:endParaRPr lang="en-US"/>
        </a:p>
      </dgm:t>
    </dgm:pt>
    <dgm:pt modelId="{F062F8A4-5A2D-1B4C-A733-DFFE7F39B9E8}" type="sibTrans" cxnId="{6C79D9FF-676D-844E-9D2D-FF9B446A49BA}">
      <dgm:prSet/>
      <dgm:spPr/>
      <dgm:t>
        <a:bodyPr/>
        <a:lstStyle/>
        <a:p>
          <a:endParaRPr lang="en-US"/>
        </a:p>
      </dgm:t>
    </dgm:pt>
    <dgm:pt modelId="{AE76EBFE-E513-D74B-9272-3EB713953701}">
      <dgm:prSet phldrT="[Text]"/>
      <dgm:spPr>
        <a:solidFill>
          <a:srgbClr val="FF9933"/>
        </a:solidFill>
        <a:ln>
          <a:noFill/>
        </a:ln>
      </dgm:spPr>
      <dgm:t>
        <a:bodyPr/>
        <a:lstStyle/>
        <a:p>
          <a:endParaRPr lang="en-US" dirty="0"/>
        </a:p>
      </dgm:t>
    </dgm:pt>
    <dgm:pt modelId="{3CC1D6C5-BE66-654D-941F-8445FBEDDEF0}" type="parTrans" cxnId="{93751DBC-5B06-D94D-80DD-A4D96E1A910F}">
      <dgm:prSet/>
      <dgm:spPr>
        <a:ln>
          <a:solidFill>
            <a:srgbClr val="8EB4E3"/>
          </a:solidFill>
        </a:ln>
      </dgm:spPr>
      <dgm:t>
        <a:bodyPr/>
        <a:lstStyle/>
        <a:p>
          <a:endParaRPr lang="en-US"/>
        </a:p>
      </dgm:t>
    </dgm:pt>
    <dgm:pt modelId="{47CAEEAF-153F-1D4D-BD64-E0AA6FAC2F8F}" type="sibTrans" cxnId="{93751DBC-5B06-D94D-80DD-A4D96E1A910F}">
      <dgm:prSet/>
      <dgm:spPr/>
      <dgm:t>
        <a:bodyPr/>
        <a:lstStyle/>
        <a:p>
          <a:endParaRPr lang="en-US"/>
        </a:p>
      </dgm:t>
    </dgm:pt>
    <dgm:pt modelId="{D8E7C046-BFEB-A34C-8937-80E0E1AD0813}">
      <dgm:prSet phldrT="[Text]"/>
      <dgm:spPr>
        <a:solidFill>
          <a:srgbClr val="FF9933"/>
        </a:solidFill>
        <a:ln>
          <a:noFill/>
        </a:ln>
      </dgm:spPr>
      <dgm:t>
        <a:bodyPr/>
        <a:lstStyle/>
        <a:p>
          <a:endParaRPr lang="en-US" dirty="0"/>
        </a:p>
      </dgm:t>
    </dgm:pt>
    <dgm:pt modelId="{2C6B69A5-C76E-5345-8E3E-2E6078AC9BF4}" type="parTrans" cxnId="{D9158EA4-407F-4341-A6BA-7F3E3DA1B448}">
      <dgm:prSet/>
      <dgm:spPr>
        <a:ln>
          <a:solidFill>
            <a:srgbClr val="8EB4E3"/>
          </a:solidFill>
        </a:ln>
      </dgm:spPr>
      <dgm:t>
        <a:bodyPr/>
        <a:lstStyle/>
        <a:p>
          <a:endParaRPr lang="en-US"/>
        </a:p>
      </dgm:t>
    </dgm:pt>
    <dgm:pt modelId="{D991CD96-4A82-6F45-8439-B44F1085F30F}" type="sibTrans" cxnId="{D9158EA4-407F-4341-A6BA-7F3E3DA1B448}">
      <dgm:prSet/>
      <dgm:spPr/>
      <dgm:t>
        <a:bodyPr/>
        <a:lstStyle/>
        <a:p>
          <a:endParaRPr lang="en-US"/>
        </a:p>
      </dgm:t>
    </dgm:pt>
    <dgm:pt modelId="{C37C563F-4D15-EF4B-AA83-DEB455568577}">
      <dgm:prSet phldrT="[Text]"/>
      <dgm:spPr>
        <a:solidFill>
          <a:srgbClr val="FF9933"/>
        </a:solidFill>
        <a:ln>
          <a:noFill/>
        </a:ln>
      </dgm:spPr>
      <dgm:t>
        <a:bodyPr/>
        <a:lstStyle/>
        <a:p>
          <a:endParaRPr lang="en-US" dirty="0"/>
        </a:p>
      </dgm:t>
    </dgm:pt>
    <dgm:pt modelId="{C5270ED9-BE5F-F44A-A216-56295947EADB}" type="parTrans" cxnId="{4FE6A890-62B0-F045-8641-ADA103198E1C}">
      <dgm:prSet/>
      <dgm:spPr>
        <a:ln>
          <a:solidFill>
            <a:srgbClr val="8EB4E3"/>
          </a:solidFill>
        </a:ln>
      </dgm:spPr>
      <dgm:t>
        <a:bodyPr/>
        <a:lstStyle/>
        <a:p>
          <a:endParaRPr lang="en-US"/>
        </a:p>
      </dgm:t>
    </dgm:pt>
    <dgm:pt modelId="{D20AD5A2-516E-4B46-843F-DA7F760DB509}" type="sibTrans" cxnId="{4FE6A890-62B0-F045-8641-ADA103198E1C}">
      <dgm:prSet/>
      <dgm:spPr/>
      <dgm:t>
        <a:bodyPr/>
        <a:lstStyle/>
        <a:p>
          <a:endParaRPr lang="en-US"/>
        </a:p>
      </dgm:t>
    </dgm:pt>
    <dgm:pt modelId="{353A2D3D-D1AB-F44F-A45F-138039229816}">
      <dgm:prSet phldrT="[Text]"/>
      <dgm:spPr>
        <a:solidFill>
          <a:srgbClr val="FF9933"/>
        </a:solidFill>
        <a:ln>
          <a:noFill/>
        </a:ln>
      </dgm:spPr>
      <dgm:t>
        <a:bodyPr/>
        <a:lstStyle/>
        <a:p>
          <a:endParaRPr lang="en-US" dirty="0"/>
        </a:p>
      </dgm:t>
    </dgm:pt>
    <dgm:pt modelId="{928309E6-E036-A84D-8C71-9E044E59A6F9}" type="parTrans" cxnId="{D4E208E9-143A-8344-8978-72F1042BFA04}">
      <dgm:prSet/>
      <dgm:spPr>
        <a:ln>
          <a:solidFill>
            <a:srgbClr val="8EB4E3"/>
          </a:solidFill>
        </a:ln>
      </dgm:spPr>
      <dgm:t>
        <a:bodyPr/>
        <a:lstStyle/>
        <a:p>
          <a:endParaRPr lang="en-US"/>
        </a:p>
      </dgm:t>
    </dgm:pt>
    <dgm:pt modelId="{4219ED34-45BC-3740-A859-E9284A3442B3}" type="sibTrans" cxnId="{D4E208E9-143A-8344-8978-72F1042BFA04}">
      <dgm:prSet/>
      <dgm:spPr/>
      <dgm:t>
        <a:bodyPr/>
        <a:lstStyle/>
        <a:p>
          <a:endParaRPr lang="en-US"/>
        </a:p>
      </dgm:t>
    </dgm:pt>
    <dgm:pt modelId="{0C2CE707-753A-8B48-9D33-F158B5BF4810}">
      <dgm:prSet phldrT="[Text]"/>
      <dgm:spPr>
        <a:solidFill>
          <a:srgbClr val="FF9933"/>
        </a:solidFill>
        <a:ln>
          <a:noFill/>
        </a:ln>
      </dgm:spPr>
      <dgm:t>
        <a:bodyPr/>
        <a:lstStyle/>
        <a:p>
          <a:endParaRPr lang="en-US" dirty="0"/>
        </a:p>
      </dgm:t>
    </dgm:pt>
    <dgm:pt modelId="{24CEBDF7-D53A-E34C-A376-D8496FC924B4}" type="parTrans" cxnId="{AC083C1E-6B84-B347-BDDB-2ACDBE20814F}">
      <dgm:prSet/>
      <dgm:spPr>
        <a:ln>
          <a:solidFill>
            <a:srgbClr val="8EB4E3"/>
          </a:solidFill>
        </a:ln>
      </dgm:spPr>
      <dgm:t>
        <a:bodyPr/>
        <a:lstStyle/>
        <a:p>
          <a:endParaRPr lang="en-US"/>
        </a:p>
      </dgm:t>
    </dgm:pt>
    <dgm:pt modelId="{2B0BF5E3-4E2E-364E-8926-D24323BF232D}" type="sibTrans" cxnId="{AC083C1E-6B84-B347-BDDB-2ACDBE20814F}">
      <dgm:prSet/>
      <dgm:spPr/>
      <dgm:t>
        <a:bodyPr/>
        <a:lstStyle/>
        <a:p>
          <a:endParaRPr lang="en-US"/>
        </a:p>
      </dgm:t>
    </dgm:pt>
    <dgm:pt modelId="{94AED9C4-5D7E-0348-9C4A-9D297687A4AC}">
      <dgm:prSet phldrT="[Text]"/>
      <dgm:spPr>
        <a:solidFill>
          <a:srgbClr val="FF9933"/>
        </a:solidFill>
        <a:ln>
          <a:noFill/>
        </a:ln>
      </dgm:spPr>
      <dgm:t>
        <a:bodyPr/>
        <a:lstStyle/>
        <a:p>
          <a:endParaRPr lang="en-US" dirty="0"/>
        </a:p>
      </dgm:t>
    </dgm:pt>
    <dgm:pt modelId="{F692AB33-0723-904C-8175-D3351AB7BAD8}" type="parTrans" cxnId="{DE0C3CA8-1AE6-3D46-B578-50097B8CB997}">
      <dgm:prSet/>
      <dgm:spPr>
        <a:ln>
          <a:solidFill>
            <a:srgbClr val="8EB4E3"/>
          </a:solidFill>
        </a:ln>
      </dgm:spPr>
      <dgm:t>
        <a:bodyPr/>
        <a:lstStyle/>
        <a:p>
          <a:endParaRPr lang="en-US"/>
        </a:p>
      </dgm:t>
    </dgm:pt>
    <dgm:pt modelId="{5700F2B1-40B4-0D43-A04B-FDC4B2599A67}" type="sibTrans" cxnId="{DE0C3CA8-1AE6-3D46-B578-50097B8CB997}">
      <dgm:prSet/>
      <dgm:spPr/>
      <dgm:t>
        <a:bodyPr/>
        <a:lstStyle/>
        <a:p>
          <a:endParaRPr lang="en-US"/>
        </a:p>
      </dgm:t>
    </dgm:pt>
    <dgm:pt modelId="{CD2DE2CD-9549-9048-BD6E-3004437A7381}">
      <dgm:prSet phldrT="[Text]"/>
      <dgm:spPr>
        <a:solidFill>
          <a:srgbClr val="FF9933"/>
        </a:solidFill>
        <a:ln>
          <a:noFill/>
        </a:ln>
      </dgm:spPr>
      <dgm:t>
        <a:bodyPr/>
        <a:lstStyle/>
        <a:p>
          <a:endParaRPr lang="en-US" dirty="0"/>
        </a:p>
      </dgm:t>
    </dgm:pt>
    <dgm:pt modelId="{BA69B55F-A2F2-A04C-942E-F2D027523DB0}" type="parTrans" cxnId="{C0274BE6-1733-4B4F-9CC9-4027AB54E3B4}">
      <dgm:prSet/>
      <dgm:spPr>
        <a:ln>
          <a:solidFill>
            <a:srgbClr val="8EB4E3"/>
          </a:solidFill>
        </a:ln>
      </dgm:spPr>
      <dgm:t>
        <a:bodyPr/>
        <a:lstStyle/>
        <a:p>
          <a:endParaRPr lang="en-US"/>
        </a:p>
      </dgm:t>
    </dgm:pt>
    <dgm:pt modelId="{76704C2D-6D8D-C844-9B6A-1713A0D9A073}" type="sibTrans" cxnId="{C0274BE6-1733-4B4F-9CC9-4027AB54E3B4}">
      <dgm:prSet/>
      <dgm:spPr/>
      <dgm:t>
        <a:bodyPr/>
        <a:lstStyle/>
        <a:p>
          <a:endParaRPr lang="en-US"/>
        </a:p>
      </dgm:t>
    </dgm:pt>
    <dgm:pt modelId="{F057D063-2180-7949-82D2-2F5369509B4C}">
      <dgm:prSet phldrT="[Text]"/>
      <dgm:spPr>
        <a:solidFill>
          <a:srgbClr val="FF9933"/>
        </a:solidFill>
        <a:ln>
          <a:noFill/>
        </a:ln>
      </dgm:spPr>
      <dgm:t>
        <a:bodyPr/>
        <a:lstStyle/>
        <a:p>
          <a:endParaRPr lang="en-US" dirty="0"/>
        </a:p>
      </dgm:t>
    </dgm:pt>
    <dgm:pt modelId="{DEC8FC82-E807-E246-BD7A-DC07FA96C0BB}" type="parTrans" cxnId="{73297DDA-FE78-2E45-8437-029A55C341A4}">
      <dgm:prSet/>
      <dgm:spPr>
        <a:ln>
          <a:solidFill>
            <a:srgbClr val="8EB4E3"/>
          </a:solidFill>
        </a:ln>
      </dgm:spPr>
      <dgm:t>
        <a:bodyPr/>
        <a:lstStyle/>
        <a:p>
          <a:endParaRPr lang="en-US"/>
        </a:p>
      </dgm:t>
    </dgm:pt>
    <dgm:pt modelId="{28BBE6D1-8473-B843-BF9A-DB791C52DF83}" type="sibTrans" cxnId="{73297DDA-FE78-2E45-8437-029A55C341A4}">
      <dgm:prSet/>
      <dgm:spPr/>
      <dgm:t>
        <a:bodyPr/>
        <a:lstStyle/>
        <a:p>
          <a:endParaRPr lang="en-US"/>
        </a:p>
      </dgm:t>
    </dgm:pt>
    <dgm:pt modelId="{C455088C-061E-DD47-B1A2-975962D7A824}" type="pres">
      <dgm:prSet presAssocID="{47F40D16-895A-2C42-B12F-E97DF2E13A84}" presName="cycle" presStyleCnt="0">
        <dgm:presLayoutVars>
          <dgm:chMax val="1"/>
          <dgm:dir/>
          <dgm:animLvl val="ctr"/>
          <dgm:resizeHandles val="exact"/>
        </dgm:presLayoutVars>
      </dgm:prSet>
      <dgm:spPr/>
    </dgm:pt>
    <dgm:pt modelId="{0C8C256A-EA76-A844-84C3-E64AC99D2C34}" type="pres">
      <dgm:prSet presAssocID="{A50D8967-C843-774D-877E-2F1B8F502D59}" presName="centerShape" presStyleLbl="node0" presStyleIdx="0" presStyleCnt="1" custScaleX="202633" custScaleY="202633"/>
      <dgm:spPr/>
    </dgm:pt>
    <dgm:pt modelId="{18A83DDE-5078-8845-B69D-5A80C8C5AF9A}" type="pres">
      <dgm:prSet presAssocID="{5B85B02A-9A63-3745-8B47-952236455851}" presName="Name9" presStyleLbl="parChTrans1D2" presStyleIdx="0" presStyleCnt="11"/>
      <dgm:spPr/>
    </dgm:pt>
    <dgm:pt modelId="{DC7B1B34-0E34-B14C-81E1-FBB3011E8E51}" type="pres">
      <dgm:prSet presAssocID="{5B85B02A-9A63-3745-8B47-952236455851}" presName="connTx" presStyleLbl="parChTrans1D2" presStyleIdx="0" presStyleCnt="11"/>
      <dgm:spPr/>
    </dgm:pt>
    <dgm:pt modelId="{D8A6FA29-C6FC-1A48-93C0-4DA1F5E643D3}" type="pres">
      <dgm:prSet presAssocID="{A3463D5F-43BB-324E-BC0B-1EE95997EAFA}" presName="node" presStyleLbl="node1" presStyleIdx="0" presStyleCnt="11">
        <dgm:presLayoutVars>
          <dgm:bulletEnabled val="1"/>
        </dgm:presLayoutVars>
      </dgm:prSet>
      <dgm:spPr/>
    </dgm:pt>
    <dgm:pt modelId="{EA6B7C3D-74D3-3447-9DE0-77E4D97BD529}" type="pres">
      <dgm:prSet presAssocID="{F0EEEB95-D3CF-314F-AA57-A52BD44A4C6C}" presName="Name9" presStyleLbl="parChTrans1D2" presStyleIdx="1" presStyleCnt="11"/>
      <dgm:spPr/>
    </dgm:pt>
    <dgm:pt modelId="{1F16E954-BDF5-3344-95C6-A72C13FA5F9A}" type="pres">
      <dgm:prSet presAssocID="{F0EEEB95-D3CF-314F-AA57-A52BD44A4C6C}" presName="connTx" presStyleLbl="parChTrans1D2" presStyleIdx="1" presStyleCnt="11"/>
      <dgm:spPr/>
    </dgm:pt>
    <dgm:pt modelId="{B9E08929-9BBE-264B-A903-E25ACF6F6297}" type="pres">
      <dgm:prSet presAssocID="{0B8D350A-B0CE-A54E-95B4-8BF9087A1E69}" presName="node" presStyleLbl="node1" presStyleIdx="1" presStyleCnt="11">
        <dgm:presLayoutVars>
          <dgm:bulletEnabled val="1"/>
        </dgm:presLayoutVars>
      </dgm:prSet>
      <dgm:spPr/>
    </dgm:pt>
    <dgm:pt modelId="{76C4A792-0791-2B41-8C2A-BE230E5B66CC}" type="pres">
      <dgm:prSet presAssocID="{1B58AD89-699A-9E4B-A157-D9A9BC85CB51}" presName="Name9" presStyleLbl="parChTrans1D2" presStyleIdx="2" presStyleCnt="11"/>
      <dgm:spPr/>
    </dgm:pt>
    <dgm:pt modelId="{1125D78A-10FB-514B-9F9C-10CAE4F3C047}" type="pres">
      <dgm:prSet presAssocID="{1B58AD89-699A-9E4B-A157-D9A9BC85CB51}" presName="connTx" presStyleLbl="parChTrans1D2" presStyleIdx="2" presStyleCnt="11"/>
      <dgm:spPr/>
    </dgm:pt>
    <dgm:pt modelId="{A4A13BD4-C608-5949-AD35-B3A25DDABA01}" type="pres">
      <dgm:prSet presAssocID="{CF9A2463-8CF5-7847-8125-F10F13317764}" presName="node" presStyleLbl="node1" presStyleIdx="2" presStyleCnt="11">
        <dgm:presLayoutVars>
          <dgm:bulletEnabled val="1"/>
        </dgm:presLayoutVars>
      </dgm:prSet>
      <dgm:spPr/>
    </dgm:pt>
    <dgm:pt modelId="{2A00539F-22D7-1A49-A80A-404C45F3765D}" type="pres">
      <dgm:prSet presAssocID="{D1AECED2-F531-8945-BE8C-9E6C0CEA85AC}" presName="Name9" presStyleLbl="parChTrans1D2" presStyleIdx="3" presStyleCnt="11"/>
      <dgm:spPr/>
    </dgm:pt>
    <dgm:pt modelId="{D1C47182-81AB-DF46-BDCF-E9D657DCB8D9}" type="pres">
      <dgm:prSet presAssocID="{D1AECED2-F531-8945-BE8C-9E6C0CEA85AC}" presName="connTx" presStyleLbl="parChTrans1D2" presStyleIdx="3" presStyleCnt="11"/>
      <dgm:spPr/>
    </dgm:pt>
    <dgm:pt modelId="{E154B244-6B67-674F-BF75-243EB6F15F7D}" type="pres">
      <dgm:prSet presAssocID="{066E3EE2-A707-8244-BDAB-2B160D8F08C8}" presName="node" presStyleLbl="node1" presStyleIdx="3" presStyleCnt="11">
        <dgm:presLayoutVars>
          <dgm:bulletEnabled val="1"/>
        </dgm:presLayoutVars>
      </dgm:prSet>
      <dgm:spPr/>
    </dgm:pt>
    <dgm:pt modelId="{67634677-66FF-F648-AA6E-D8140139D248}" type="pres">
      <dgm:prSet presAssocID="{2C6B69A5-C76E-5345-8E3E-2E6078AC9BF4}" presName="Name9" presStyleLbl="parChTrans1D2" presStyleIdx="4" presStyleCnt="11"/>
      <dgm:spPr/>
    </dgm:pt>
    <dgm:pt modelId="{03D56BDA-F2FA-904D-B951-11DABA6176C5}" type="pres">
      <dgm:prSet presAssocID="{2C6B69A5-C76E-5345-8E3E-2E6078AC9BF4}" presName="connTx" presStyleLbl="parChTrans1D2" presStyleIdx="4" presStyleCnt="11"/>
      <dgm:spPr/>
    </dgm:pt>
    <dgm:pt modelId="{29361BA2-3645-3F47-8161-AF359CBDBF0A}" type="pres">
      <dgm:prSet presAssocID="{D8E7C046-BFEB-A34C-8937-80E0E1AD0813}" presName="node" presStyleLbl="node1" presStyleIdx="4" presStyleCnt="11">
        <dgm:presLayoutVars>
          <dgm:bulletEnabled val="1"/>
        </dgm:presLayoutVars>
      </dgm:prSet>
      <dgm:spPr/>
    </dgm:pt>
    <dgm:pt modelId="{5086501E-A473-1E4D-8934-0EF93A7F7B76}" type="pres">
      <dgm:prSet presAssocID="{C5270ED9-BE5F-F44A-A216-56295947EADB}" presName="Name9" presStyleLbl="parChTrans1D2" presStyleIdx="5" presStyleCnt="11"/>
      <dgm:spPr/>
    </dgm:pt>
    <dgm:pt modelId="{E1284642-F8EF-8D40-A74E-36BE514833B4}" type="pres">
      <dgm:prSet presAssocID="{C5270ED9-BE5F-F44A-A216-56295947EADB}" presName="connTx" presStyleLbl="parChTrans1D2" presStyleIdx="5" presStyleCnt="11"/>
      <dgm:spPr/>
    </dgm:pt>
    <dgm:pt modelId="{4D9FEB01-DF48-AA4B-B01F-DE826CF0DBF5}" type="pres">
      <dgm:prSet presAssocID="{C37C563F-4D15-EF4B-AA83-DEB455568577}" presName="node" presStyleLbl="node1" presStyleIdx="5" presStyleCnt="11">
        <dgm:presLayoutVars>
          <dgm:bulletEnabled val="1"/>
        </dgm:presLayoutVars>
      </dgm:prSet>
      <dgm:spPr/>
    </dgm:pt>
    <dgm:pt modelId="{825D9991-C158-8B4C-B190-8A8D9F955C51}" type="pres">
      <dgm:prSet presAssocID="{928309E6-E036-A84D-8C71-9E044E59A6F9}" presName="Name9" presStyleLbl="parChTrans1D2" presStyleIdx="6" presStyleCnt="11"/>
      <dgm:spPr/>
    </dgm:pt>
    <dgm:pt modelId="{2D39E18D-D689-5745-8FCD-86F6C34E2DB3}" type="pres">
      <dgm:prSet presAssocID="{928309E6-E036-A84D-8C71-9E044E59A6F9}" presName="connTx" presStyleLbl="parChTrans1D2" presStyleIdx="6" presStyleCnt="11"/>
      <dgm:spPr/>
    </dgm:pt>
    <dgm:pt modelId="{0F1864C4-742B-6B4B-B3B8-FFECDA0D817F}" type="pres">
      <dgm:prSet presAssocID="{353A2D3D-D1AB-F44F-A45F-138039229816}" presName="node" presStyleLbl="node1" presStyleIdx="6" presStyleCnt="11">
        <dgm:presLayoutVars>
          <dgm:bulletEnabled val="1"/>
        </dgm:presLayoutVars>
      </dgm:prSet>
      <dgm:spPr/>
    </dgm:pt>
    <dgm:pt modelId="{70A0D4BE-B935-3441-B4F3-3A0E09F3A50F}" type="pres">
      <dgm:prSet presAssocID="{24CEBDF7-D53A-E34C-A376-D8496FC924B4}" presName="Name9" presStyleLbl="parChTrans1D2" presStyleIdx="7" presStyleCnt="11"/>
      <dgm:spPr/>
    </dgm:pt>
    <dgm:pt modelId="{B08DE1DD-6172-FC4E-B8B2-BAEDDD97CA4A}" type="pres">
      <dgm:prSet presAssocID="{24CEBDF7-D53A-E34C-A376-D8496FC924B4}" presName="connTx" presStyleLbl="parChTrans1D2" presStyleIdx="7" presStyleCnt="11"/>
      <dgm:spPr/>
    </dgm:pt>
    <dgm:pt modelId="{25CB1808-9D4E-F744-AABE-66E4A2CF71A2}" type="pres">
      <dgm:prSet presAssocID="{0C2CE707-753A-8B48-9D33-F158B5BF4810}" presName="node" presStyleLbl="node1" presStyleIdx="7" presStyleCnt="11">
        <dgm:presLayoutVars>
          <dgm:bulletEnabled val="1"/>
        </dgm:presLayoutVars>
      </dgm:prSet>
      <dgm:spPr/>
    </dgm:pt>
    <dgm:pt modelId="{FE8F0940-7909-494B-B843-73084166C6B0}" type="pres">
      <dgm:prSet presAssocID="{F692AB33-0723-904C-8175-D3351AB7BAD8}" presName="Name9" presStyleLbl="parChTrans1D2" presStyleIdx="8" presStyleCnt="11"/>
      <dgm:spPr/>
    </dgm:pt>
    <dgm:pt modelId="{6304FD47-804B-F242-9CB5-719113D4E77E}" type="pres">
      <dgm:prSet presAssocID="{F692AB33-0723-904C-8175-D3351AB7BAD8}" presName="connTx" presStyleLbl="parChTrans1D2" presStyleIdx="8" presStyleCnt="11"/>
      <dgm:spPr/>
    </dgm:pt>
    <dgm:pt modelId="{3C3B57F8-2981-EA42-9DBC-0FC061718A60}" type="pres">
      <dgm:prSet presAssocID="{94AED9C4-5D7E-0348-9C4A-9D297687A4AC}" presName="node" presStyleLbl="node1" presStyleIdx="8" presStyleCnt="11">
        <dgm:presLayoutVars>
          <dgm:bulletEnabled val="1"/>
        </dgm:presLayoutVars>
      </dgm:prSet>
      <dgm:spPr/>
    </dgm:pt>
    <dgm:pt modelId="{ED831758-0A71-B244-BF8B-ABF99B42617C}" type="pres">
      <dgm:prSet presAssocID="{BA69B55F-A2F2-A04C-942E-F2D027523DB0}" presName="Name9" presStyleLbl="parChTrans1D2" presStyleIdx="9" presStyleCnt="11"/>
      <dgm:spPr/>
    </dgm:pt>
    <dgm:pt modelId="{D8965EB3-61AC-4149-AE0F-DAFC2953C5C5}" type="pres">
      <dgm:prSet presAssocID="{BA69B55F-A2F2-A04C-942E-F2D027523DB0}" presName="connTx" presStyleLbl="parChTrans1D2" presStyleIdx="9" presStyleCnt="11"/>
      <dgm:spPr/>
    </dgm:pt>
    <dgm:pt modelId="{424DA2D9-9AE7-BF44-8087-79A752514F3F}" type="pres">
      <dgm:prSet presAssocID="{CD2DE2CD-9549-9048-BD6E-3004437A7381}" presName="node" presStyleLbl="node1" presStyleIdx="9" presStyleCnt="11">
        <dgm:presLayoutVars>
          <dgm:bulletEnabled val="1"/>
        </dgm:presLayoutVars>
      </dgm:prSet>
      <dgm:spPr/>
    </dgm:pt>
    <dgm:pt modelId="{B123BD49-F476-C144-B098-34C6112AFAAC}" type="pres">
      <dgm:prSet presAssocID="{DEC8FC82-E807-E246-BD7A-DC07FA96C0BB}" presName="Name9" presStyleLbl="parChTrans1D2" presStyleIdx="10" presStyleCnt="11"/>
      <dgm:spPr/>
    </dgm:pt>
    <dgm:pt modelId="{002563BD-E62C-5940-9734-F07E0E5F8BC3}" type="pres">
      <dgm:prSet presAssocID="{DEC8FC82-E807-E246-BD7A-DC07FA96C0BB}" presName="connTx" presStyleLbl="parChTrans1D2" presStyleIdx="10" presStyleCnt="11"/>
      <dgm:spPr/>
    </dgm:pt>
    <dgm:pt modelId="{4A66BA5C-CAF2-9943-9D9A-5486CD3A8EC1}" type="pres">
      <dgm:prSet presAssocID="{F057D063-2180-7949-82D2-2F5369509B4C}" presName="node" presStyleLbl="node1" presStyleIdx="10" presStyleCnt="11">
        <dgm:presLayoutVars>
          <dgm:bulletEnabled val="1"/>
        </dgm:presLayoutVars>
      </dgm:prSet>
      <dgm:spPr/>
    </dgm:pt>
  </dgm:ptLst>
  <dgm:cxnLst>
    <dgm:cxn modelId="{90AA4803-5F43-4F4E-802E-C60DA01A3C61}" type="presOf" srcId="{DEC8FC82-E807-E246-BD7A-DC07FA96C0BB}" destId="{002563BD-E62C-5940-9734-F07E0E5F8BC3}" srcOrd="1" destOrd="0" presId="urn:microsoft.com/office/officeart/2005/8/layout/radial1"/>
    <dgm:cxn modelId="{A01BC70C-FF6F-7543-A800-77BDE046E85D}" type="presOf" srcId="{C5270ED9-BE5F-F44A-A216-56295947EADB}" destId="{5086501E-A473-1E4D-8934-0EF93A7F7B76}" srcOrd="0" destOrd="0" presId="urn:microsoft.com/office/officeart/2005/8/layout/radial1"/>
    <dgm:cxn modelId="{C848F014-AB49-2048-A212-F947D66DA5F1}" type="presOf" srcId="{CF9A2463-8CF5-7847-8125-F10F13317764}" destId="{A4A13BD4-C608-5949-AD35-B3A25DDABA01}" srcOrd="0" destOrd="0" presId="urn:microsoft.com/office/officeart/2005/8/layout/radial1"/>
    <dgm:cxn modelId="{CAFB5719-B0FE-4F4F-A671-0BF5CFB4D3C9}" type="presOf" srcId="{0C2CE707-753A-8B48-9D33-F158B5BF4810}" destId="{25CB1808-9D4E-F744-AABE-66E4A2CF71A2}" srcOrd="0" destOrd="0" presId="urn:microsoft.com/office/officeart/2005/8/layout/radial1"/>
    <dgm:cxn modelId="{AC17651C-B617-6347-8023-638D28BAD074}" type="presOf" srcId="{928309E6-E036-A84D-8C71-9E044E59A6F9}" destId="{2D39E18D-D689-5745-8FCD-86F6C34E2DB3}" srcOrd="1" destOrd="0" presId="urn:microsoft.com/office/officeart/2005/8/layout/radial1"/>
    <dgm:cxn modelId="{AC083C1E-6B84-B347-BDDB-2ACDBE20814F}" srcId="{A50D8967-C843-774D-877E-2F1B8F502D59}" destId="{0C2CE707-753A-8B48-9D33-F158B5BF4810}" srcOrd="7" destOrd="0" parTransId="{24CEBDF7-D53A-E34C-A376-D8496FC924B4}" sibTransId="{2B0BF5E3-4E2E-364E-8926-D24323BF232D}"/>
    <dgm:cxn modelId="{50659E22-44F6-E745-928F-9367403BC337}" type="presOf" srcId="{47F40D16-895A-2C42-B12F-E97DF2E13A84}" destId="{C455088C-061E-DD47-B1A2-975962D7A824}" srcOrd="0" destOrd="0" presId="urn:microsoft.com/office/officeart/2005/8/layout/radial1"/>
    <dgm:cxn modelId="{F5D56D29-13C1-C045-A4BE-0451EBA6AFBA}" type="presOf" srcId="{D1AECED2-F531-8945-BE8C-9E6C0CEA85AC}" destId="{2A00539F-22D7-1A49-A80A-404C45F3765D}" srcOrd="0" destOrd="0" presId="urn:microsoft.com/office/officeart/2005/8/layout/radial1"/>
    <dgm:cxn modelId="{5957242E-7C62-6141-A5E0-9662C24EFDCE}" type="presOf" srcId="{D8E7C046-BFEB-A34C-8937-80E0E1AD0813}" destId="{29361BA2-3645-3F47-8161-AF359CBDBF0A}" srcOrd="0" destOrd="0" presId="urn:microsoft.com/office/officeart/2005/8/layout/radial1"/>
    <dgm:cxn modelId="{6CDE7935-6E35-4840-99E3-9DAE53D53614}" type="presOf" srcId="{A50D8967-C843-774D-877E-2F1B8F502D59}" destId="{0C8C256A-EA76-A844-84C3-E64AC99D2C34}" srcOrd="0" destOrd="0" presId="urn:microsoft.com/office/officeart/2005/8/layout/radial1"/>
    <dgm:cxn modelId="{8AB4C53D-44E5-7745-9F3E-596705BA6BB7}" type="presOf" srcId="{94AED9C4-5D7E-0348-9C4A-9D297687A4AC}" destId="{3C3B57F8-2981-EA42-9DBC-0FC061718A60}" srcOrd="0" destOrd="0" presId="urn:microsoft.com/office/officeart/2005/8/layout/radial1"/>
    <dgm:cxn modelId="{8FFA394F-9489-F847-8672-B73A4BC47F3D}" type="presOf" srcId="{5B85B02A-9A63-3745-8B47-952236455851}" destId="{DC7B1B34-0E34-B14C-81E1-FBB3011E8E51}" srcOrd="1" destOrd="0" presId="urn:microsoft.com/office/officeart/2005/8/layout/radial1"/>
    <dgm:cxn modelId="{DF5FC15E-44D3-7B4D-B55B-0359D404EFD3}" type="presOf" srcId="{1B58AD89-699A-9E4B-A157-D9A9BC85CB51}" destId="{76C4A792-0791-2B41-8C2A-BE230E5B66CC}" srcOrd="0" destOrd="0" presId="urn:microsoft.com/office/officeart/2005/8/layout/radial1"/>
    <dgm:cxn modelId="{47CA6467-61B8-3B45-BEAF-68DD321EF67C}" type="presOf" srcId="{066E3EE2-A707-8244-BDAB-2B160D8F08C8}" destId="{E154B244-6B67-674F-BF75-243EB6F15F7D}" srcOrd="0" destOrd="0" presId="urn:microsoft.com/office/officeart/2005/8/layout/radial1"/>
    <dgm:cxn modelId="{FEDC4C71-7C13-4947-A50F-B6F04669F873}" type="presOf" srcId="{2C6B69A5-C76E-5345-8E3E-2E6078AC9BF4}" destId="{03D56BDA-F2FA-904D-B951-11DABA6176C5}" srcOrd="1" destOrd="0" presId="urn:microsoft.com/office/officeart/2005/8/layout/radial1"/>
    <dgm:cxn modelId="{491AEB76-A7CF-6E48-8ABA-C41636D83DAA}" type="presOf" srcId="{2C6B69A5-C76E-5345-8E3E-2E6078AC9BF4}" destId="{67634677-66FF-F648-AA6E-D8140139D248}" srcOrd="0" destOrd="0" presId="urn:microsoft.com/office/officeart/2005/8/layout/radial1"/>
    <dgm:cxn modelId="{87AF6177-C5F0-3342-A46E-B86356A563E9}" type="presOf" srcId="{0B8D350A-B0CE-A54E-95B4-8BF9087A1E69}" destId="{B9E08929-9BBE-264B-A903-E25ACF6F6297}" srcOrd="0" destOrd="0" presId="urn:microsoft.com/office/officeart/2005/8/layout/radial1"/>
    <dgm:cxn modelId="{2D93097E-2AA4-E148-AC5D-1AC5ED3C5697}" type="presOf" srcId="{F0EEEB95-D3CF-314F-AA57-A52BD44A4C6C}" destId="{1F16E954-BDF5-3344-95C6-A72C13FA5F9A}" srcOrd="1" destOrd="0" presId="urn:microsoft.com/office/officeart/2005/8/layout/radial1"/>
    <dgm:cxn modelId="{29483B81-7ECC-0843-9F76-76C95E1BB785}" srcId="{A50D8967-C843-774D-877E-2F1B8F502D59}" destId="{CF9A2463-8CF5-7847-8125-F10F13317764}" srcOrd="2" destOrd="0" parTransId="{1B58AD89-699A-9E4B-A157-D9A9BC85CB51}" sibTransId="{AD069764-5B54-5E48-808D-4BF679A2ABD4}"/>
    <dgm:cxn modelId="{51DEAE81-78C3-CF40-90BD-EE926EA8FE01}" type="presOf" srcId="{BA69B55F-A2F2-A04C-942E-F2D027523DB0}" destId="{ED831758-0A71-B244-BF8B-ABF99B42617C}" srcOrd="0" destOrd="0" presId="urn:microsoft.com/office/officeart/2005/8/layout/radial1"/>
    <dgm:cxn modelId="{32346582-A18E-754D-9C61-5B34BDAF492C}" srcId="{47F40D16-895A-2C42-B12F-E97DF2E13A84}" destId="{A50D8967-C843-774D-877E-2F1B8F502D59}" srcOrd="0" destOrd="0" parTransId="{D0A62854-7BCC-BD45-9968-11629B0288DA}" sibTransId="{9954F22D-ABA5-7240-917E-B8CC555D6012}"/>
    <dgm:cxn modelId="{5BD42F83-1EA9-D74A-9AB8-E33E39B6CA33}" type="presOf" srcId="{DEC8FC82-E807-E246-BD7A-DC07FA96C0BB}" destId="{B123BD49-F476-C144-B098-34C6112AFAAC}" srcOrd="0" destOrd="0" presId="urn:microsoft.com/office/officeart/2005/8/layout/radial1"/>
    <dgm:cxn modelId="{84B3C589-73E0-654A-8AB5-C1F8ECD93F47}" type="presOf" srcId="{BA69B55F-A2F2-A04C-942E-F2D027523DB0}" destId="{D8965EB3-61AC-4149-AE0F-DAFC2953C5C5}" srcOrd="1" destOrd="0" presId="urn:microsoft.com/office/officeart/2005/8/layout/radial1"/>
    <dgm:cxn modelId="{C730BE8A-1010-4748-BDAA-183A69594BD8}" type="presOf" srcId="{24CEBDF7-D53A-E34C-A376-D8496FC924B4}" destId="{B08DE1DD-6172-FC4E-B8B2-BAEDDD97CA4A}" srcOrd="1" destOrd="0" presId="urn:microsoft.com/office/officeart/2005/8/layout/radial1"/>
    <dgm:cxn modelId="{D0292A90-1B0B-0948-9652-A05511408EEB}" type="presOf" srcId="{1B58AD89-699A-9E4B-A157-D9A9BC85CB51}" destId="{1125D78A-10FB-514B-9F9C-10CAE4F3C047}" srcOrd="1" destOrd="0" presId="urn:microsoft.com/office/officeart/2005/8/layout/radial1"/>
    <dgm:cxn modelId="{B5334690-2C86-284B-931A-CE0E40DD9054}" type="presOf" srcId="{C37C563F-4D15-EF4B-AA83-DEB455568577}" destId="{4D9FEB01-DF48-AA4B-B01F-DE826CF0DBF5}" srcOrd="0" destOrd="0" presId="urn:microsoft.com/office/officeart/2005/8/layout/radial1"/>
    <dgm:cxn modelId="{4FE6A890-62B0-F045-8641-ADA103198E1C}" srcId="{A50D8967-C843-774D-877E-2F1B8F502D59}" destId="{C37C563F-4D15-EF4B-AA83-DEB455568577}" srcOrd="5" destOrd="0" parTransId="{C5270ED9-BE5F-F44A-A216-56295947EADB}" sibTransId="{D20AD5A2-516E-4B46-843F-DA7F760DB509}"/>
    <dgm:cxn modelId="{7A753595-143A-4A40-A5E1-055059B5A60D}" type="presOf" srcId="{928309E6-E036-A84D-8C71-9E044E59A6F9}" destId="{825D9991-C158-8B4C-B190-8A8D9F955C51}" srcOrd="0" destOrd="0" presId="urn:microsoft.com/office/officeart/2005/8/layout/radial1"/>
    <dgm:cxn modelId="{F74EA896-441D-0143-8834-D4D938710B3C}" type="presOf" srcId="{5B85B02A-9A63-3745-8B47-952236455851}" destId="{18A83DDE-5078-8845-B69D-5A80C8C5AF9A}" srcOrd="0" destOrd="0" presId="urn:microsoft.com/office/officeart/2005/8/layout/radial1"/>
    <dgm:cxn modelId="{0836A69F-7822-6145-98DB-BCDEB9C590A2}" type="presOf" srcId="{353A2D3D-D1AB-F44F-A45F-138039229816}" destId="{0F1864C4-742B-6B4B-B3B8-FFECDA0D817F}" srcOrd="0" destOrd="0" presId="urn:microsoft.com/office/officeart/2005/8/layout/radial1"/>
    <dgm:cxn modelId="{D9158EA4-407F-4341-A6BA-7F3E3DA1B448}" srcId="{A50D8967-C843-774D-877E-2F1B8F502D59}" destId="{D8E7C046-BFEB-A34C-8937-80E0E1AD0813}" srcOrd="4" destOrd="0" parTransId="{2C6B69A5-C76E-5345-8E3E-2E6078AC9BF4}" sibTransId="{D991CD96-4A82-6F45-8439-B44F1085F30F}"/>
    <dgm:cxn modelId="{9E22A7A5-D96F-C24F-841B-B800503A5C5A}" type="presOf" srcId="{F0EEEB95-D3CF-314F-AA57-A52BD44A4C6C}" destId="{EA6B7C3D-74D3-3447-9DE0-77E4D97BD529}" srcOrd="0" destOrd="0" presId="urn:microsoft.com/office/officeart/2005/8/layout/radial1"/>
    <dgm:cxn modelId="{DE0C3CA8-1AE6-3D46-B578-50097B8CB997}" srcId="{A50D8967-C843-774D-877E-2F1B8F502D59}" destId="{94AED9C4-5D7E-0348-9C4A-9D297687A4AC}" srcOrd="8" destOrd="0" parTransId="{F692AB33-0723-904C-8175-D3351AB7BAD8}" sibTransId="{5700F2B1-40B4-0D43-A04B-FDC4B2599A67}"/>
    <dgm:cxn modelId="{736088AA-7281-5C4A-A3B0-BB3B6B1679EB}" type="presOf" srcId="{F692AB33-0723-904C-8175-D3351AB7BAD8}" destId="{6304FD47-804B-F242-9CB5-719113D4E77E}" srcOrd="1" destOrd="0" presId="urn:microsoft.com/office/officeart/2005/8/layout/radial1"/>
    <dgm:cxn modelId="{F6B80DB1-508F-0B48-8297-D7BFDE31750B}" type="presOf" srcId="{F692AB33-0723-904C-8175-D3351AB7BAD8}" destId="{FE8F0940-7909-494B-B843-73084166C6B0}" srcOrd="0" destOrd="0" presId="urn:microsoft.com/office/officeart/2005/8/layout/radial1"/>
    <dgm:cxn modelId="{1EC103B6-887D-2E4F-835A-F79AB752FA45}" type="presOf" srcId="{A3463D5F-43BB-324E-BC0B-1EE95997EAFA}" destId="{D8A6FA29-C6FC-1A48-93C0-4DA1F5E643D3}" srcOrd="0" destOrd="0" presId="urn:microsoft.com/office/officeart/2005/8/layout/radial1"/>
    <dgm:cxn modelId="{9D65E7B8-22FA-B743-934D-ED0FFE683734}" srcId="{A50D8967-C843-774D-877E-2F1B8F502D59}" destId="{A3463D5F-43BB-324E-BC0B-1EE95997EAFA}" srcOrd="0" destOrd="0" parTransId="{5B85B02A-9A63-3745-8B47-952236455851}" sibTransId="{CBF7D7F9-343D-7244-8960-94872720EB00}"/>
    <dgm:cxn modelId="{93751DBC-5B06-D94D-80DD-A4D96E1A910F}" srcId="{47F40D16-895A-2C42-B12F-E97DF2E13A84}" destId="{AE76EBFE-E513-D74B-9272-3EB713953701}" srcOrd="1" destOrd="0" parTransId="{3CC1D6C5-BE66-654D-941F-8445FBEDDEF0}" sibTransId="{47CAEEAF-153F-1D4D-BD64-E0AA6FAC2F8F}"/>
    <dgm:cxn modelId="{69517DC7-D466-B340-8048-D4E1276C6E68}" type="presOf" srcId="{C5270ED9-BE5F-F44A-A216-56295947EADB}" destId="{E1284642-F8EF-8D40-A74E-36BE514833B4}" srcOrd="1" destOrd="0" presId="urn:microsoft.com/office/officeart/2005/8/layout/radial1"/>
    <dgm:cxn modelId="{A740BECB-C9C9-064C-BA3F-56433CC8AC82}" srcId="{A50D8967-C843-774D-877E-2F1B8F502D59}" destId="{0B8D350A-B0CE-A54E-95B4-8BF9087A1E69}" srcOrd="1" destOrd="0" parTransId="{F0EEEB95-D3CF-314F-AA57-A52BD44A4C6C}" sibTransId="{EB6491FC-C298-624A-AC7F-7D8AFFBC9BB9}"/>
    <dgm:cxn modelId="{7DD392CD-6425-8041-BE3A-6F2E402B27B4}" type="presOf" srcId="{24CEBDF7-D53A-E34C-A376-D8496FC924B4}" destId="{70A0D4BE-B935-3441-B4F3-3A0E09F3A50F}" srcOrd="0" destOrd="0" presId="urn:microsoft.com/office/officeart/2005/8/layout/radial1"/>
    <dgm:cxn modelId="{3B7FB4CD-C6AB-834D-8094-B1785339D71B}" type="presOf" srcId="{F057D063-2180-7949-82D2-2F5369509B4C}" destId="{4A66BA5C-CAF2-9943-9D9A-5486CD3A8EC1}" srcOrd="0" destOrd="0" presId="urn:microsoft.com/office/officeart/2005/8/layout/radial1"/>
    <dgm:cxn modelId="{76BF8FD3-2EA3-7A42-87BC-F383BDDE1799}" type="presOf" srcId="{D1AECED2-F531-8945-BE8C-9E6C0CEA85AC}" destId="{D1C47182-81AB-DF46-BDCF-E9D657DCB8D9}" srcOrd="1" destOrd="0" presId="urn:microsoft.com/office/officeart/2005/8/layout/radial1"/>
    <dgm:cxn modelId="{73297DDA-FE78-2E45-8437-029A55C341A4}" srcId="{A50D8967-C843-774D-877E-2F1B8F502D59}" destId="{F057D063-2180-7949-82D2-2F5369509B4C}" srcOrd="10" destOrd="0" parTransId="{DEC8FC82-E807-E246-BD7A-DC07FA96C0BB}" sibTransId="{28BBE6D1-8473-B843-BF9A-DB791C52DF83}"/>
    <dgm:cxn modelId="{413D3BE5-9D1F-6D4C-B89B-81575F59F6CC}" type="presOf" srcId="{CD2DE2CD-9549-9048-BD6E-3004437A7381}" destId="{424DA2D9-9AE7-BF44-8087-79A752514F3F}" srcOrd="0" destOrd="0" presId="urn:microsoft.com/office/officeart/2005/8/layout/radial1"/>
    <dgm:cxn modelId="{C0274BE6-1733-4B4F-9CC9-4027AB54E3B4}" srcId="{A50D8967-C843-774D-877E-2F1B8F502D59}" destId="{CD2DE2CD-9549-9048-BD6E-3004437A7381}" srcOrd="9" destOrd="0" parTransId="{BA69B55F-A2F2-A04C-942E-F2D027523DB0}" sibTransId="{76704C2D-6D8D-C844-9B6A-1713A0D9A073}"/>
    <dgm:cxn modelId="{D4E208E9-143A-8344-8978-72F1042BFA04}" srcId="{A50D8967-C843-774D-877E-2F1B8F502D59}" destId="{353A2D3D-D1AB-F44F-A45F-138039229816}" srcOrd="6" destOrd="0" parTransId="{928309E6-E036-A84D-8C71-9E044E59A6F9}" sibTransId="{4219ED34-45BC-3740-A859-E9284A3442B3}"/>
    <dgm:cxn modelId="{6C79D9FF-676D-844E-9D2D-FF9B446A49BA}" srcId="{A50D8967-C843-774D-877E-2F1B8F502D59}" destId="{066E3EE2-A707-8244-BDAB-2B160D8F08C8}" srcOrd="3" destOrd="0" parTransId="{D1AECED2-F531-8945-BE8C-9E6C0CEA85AC}" sibTransId="{F062F8A4-5A2D-1B4C-A733-DFFE7F39B9E8}"/>
    <dgm:cxn modelId="{DB24BF9D-DA16-F947-A312-547057B0E359}" type="presParOf" srcId="{C455088C-061E-DD47-B1A2-975962D7A824}" destId="{0C8C256A-EA76-A844-84C3-E64AC99D2C34}" srcOrd="0" destOrd="0" presId="urn:microsoft.com/office/officeart/2005/8/layout/radial1"/>
    <dgm:cxn modelId="{C6CE8827-5CF9-6143-A19E-76F74F88EB66}" type="presParOf" srcId="{C455088C-061E-DD47-B1A2-975962D7A824}" destId="{18A83DDE-5078-8845-B69D-5A80C8C5AF9A}" srcOrd="1" destOrd="0" presId="urn:microsoft.com/office/officeart/2005/8/layout/radial1"/>
    <dgm:cxn modelId="{8E3CEEB9-FED9-B447-8C8B-80E4B8F7BB86}" type="presParOf" srcId="{18A83DDE-5078-8845-B69D-5A80C8C5AF9A}" destId="{DC7B1B34-0E34-B14C-81E1-FBB3011E8E51}" srcOrd="0" destOrd="0" presId="urn:microsoft.com/office/officeart/2005/8/layout/radial1"/>
    <dgm:cxn modelId="{E4002048-BADC-EA45-9DED-EDB4C3B290B5}" type="presParOf" srcId="{C455088C-061E-DD47-B1A2-975962D7A824}" destId="{D8A6FA29-C6FC-1A48-93C0-4DA1F5E643D3}" srcOrd="2" destOrd="0" presId="urn:microsoft.com/office/officeart/2005/8/layout/radial1"/>
    <dgm:cxn modelId="{F999BAE4-0A4D-EF46-9B68-B6F86490CC4F}" type="presParOf" srcId="{C455088C-061E-DD47-B1A2-975962D7A824}" destId="{EA6B7C3D-74D3-3447-9DE0-77E4D97BD529}" srcOrd="3" destOrd="0" presId="urn:microsoft.com/office/officeart/2005/8/layout/radial1"/>
    <dgm:cxn modelId="{5F889529-3633-2D45-85D2-0C9CA925D227}" type="presParOf" srcId="{EA6B7C3D-74D3-3447-9DE0-77E4D97BD529}" destId="{1F16E954-BDF5-3344-95C6-A72C13FA5F9A}" srcOrd="0" destOrd="0" presId="urn:microsoft.com/office/officeart/2005/8/layout/radial1"/>
    <dgm:cxn modelId="{AEE1B48A-BD20-EB4A-A68D-BEA58691C9EC}" type="presParOf" srcId="{C455088C-061E-DD47-B1A2-975962D7A824}" destId="{B9E08929-9BBE-264B-A903-E25ACF6F6297}" srcOrd="4" destOrd="0" presId="urn:microsoft.com/office/officeart/2005/8/layout/radial1"/>
    <dgm:cxn modelId="{5887BCD7-B72A-564C-A616-3CE2C3AED8EC}" type="presParOf" srcId="{C455088C-061E-DD47-B1A2-975962D7A824}" destId="{76C4A792-0791-2B41-8C2A-BE230E5B66CC}" srcOrd="5" destOrd="0" presId="urn:microsoft.com/office/officeart/2005/8/layout/radial1"/>
    <dgm:cxn modelId="{00761AD0-30CE-8540-B2BF-A2768FDDCFDE}" type="presParOf" srcId="{76C4A792-0791-2B41-8C2A-BE230E5B66CC}" destId="{1125D78A-10FB-514B-9F9C-10CAE4F3C047}" srcOrd="0" destOrd="0" presId="urn:microsoft.com/office/officeart/2005/8/layout/radial1"/>
    <dgm:cxn modelId="{E534DBAA-6FD6-454D-99DD-97F1CA45AAB9}" type="presParOf" srcId="{C455088C-061E-DD47-B1A2-975962D7A824}" destId="{A4A13BD4-C608-5949-AD35-B3A25DDABA01}" srcOrd="6" destOrd="0" presId="urn:microsoft.com/office/officeart/2005/8/layout/radial1"/>
    <dgm:cxn modelId="{1CD1A3CF-072D-CD43-9D91-281340AA833C}" type="presParOf" srcId="{C455088C-061E-DD47-B1A2-975962D7A824}" destId="{2A00539F-22D7-1A49-A80A-404C45F3765D}" srcOrd="7" destOrd="0" presId="urn:microsoft.com/office/officeart/2005/8/layout/radial1"/>
    <dgm:cxn modelId="{A7795F8B-65F7-DB42-AA3B-FCB89F48BE39}" type="presParOf" srcId="{2A00539F-22D7-1A49-A80A-404C45F3765D}" destId="{D1C47182-81AB-DF46-BDCF-E9D657DCB8D9}" srcOrd="0" destOrd="0" presId="urn:microsoft.com/office/officeart/2005/8/layout/radial1"/>
    <dgm:cxn modelId="{9740026F-E502-374B-9E3D-2070EF7A2844}" type="presParOf" srcId="{C455088C-061E-DD47-B1A2-975962D7A824}" destId="{E154B244-6B67-674F-BF75-243EB6F15F7D}" srcOrd="8" destOrd="0" presId="urn:microsoft.com/office/officeart/2005/8/layout/radial1"/>
    <dgm:cxn modelId="{B9F80547-0487-AB44-B664-8DE202DF7626}" type="presParOf" srcId="{C455088C-061E-DD47-B1A2-975962D7A824}" destId="{67634677-66FF-F648-AA6E-D8140139D248}" srcOrd="9" destOrd="0" presId="urn:microsoft.com/office/officeart/2005/8/layout/radial1"/>
    <dgm:cxn modelId="{CF4812C6-A5C1-8B47-BB12-F9ABB3B98F72}" type="presParOf" srcId="{67634677-66FF-F648-AA6E-D8140139D248}" destId="{03D56BDA-F2FA-904D-B951-11DABA6176C5}" srcOrd="0" destOrd="0" presId="urn:microsoft.com/office/officeart/2005/8/layout/radial1"/>
    <dgm:cxn modelId="{2B320F4D-432B-8648-A199-3B8E5DF636F1}" type="presParOf" srcId="{C455088C-061E-DD47-B1A2-975962D7A824}" destId="{29361BA2-3645-3F47-8161-AF359CBDBF0A}" srcOrd="10" destOrd="0" presId="urn:microsoft.com/office/officeart/2005/8/layout/radial1"/>
    <dgm:cxn modelId="{630BE1BD-93CC-D743-B92E-99DE0E935111}" type="presParOf" srcId="{C455088C-061E-DD47-B1A2-975962D7A824}" destId="{5086501E-A473-1E4D-8934-0EF93A7F7B76}" srcOrd="11" destOrd="0" presId="urn:microsoft.com/office/officeart/2005/8/layout/radial1"/>
    <dgm:cxn modelId="{845C3F1F-27BE-8948-808F-15EB22CB996A}" type="presParOf" srcId="{5086501E-A473-1E4D-8934-0EF93A7F7B76}" destId="{E1284642-F8EF-8D40-A74E-36BE514833B4}" srcOrd="0" destOrd="0" presId="urn:microsoft.com/office/officeart/2005/8/layout/radial1"/>
    <dgm:cxn modelId="{F832997E-4755-8C44-8C1F-838C3F423D77}" type="presParOf" srcId="{C455088C-061E-DD47-B1A2-975962D7A824}" destId="{4D9FEB01-DF48-AA4B-B01F-DE826CF0DBF5}" srcOrd="12" destOrd="0" presId="urn:microsoft.com/office/officeart/2005/8/layout/radial1"/>
    <dgm:cxn modelId="{D9C91B3A-4DDB-F54C-9CAD-625F2F5851B0}" type="presParOf" srcId="{C455088C-061E-DD47-B1A2-975962D7A824}" destId="{825D9991-C158-8B4C-B190-8A8D9F955C51}" srcOrd="13" destOrd="0" presId="urn:microsoft.com/office/officeart/2005/8/layout/radial1"/>
    <dgm:cxn modelId="{96ECF159-0FCC-3F4A-B787-7DD84F2600BE}" type="presParOf" srcId="{825D9991-C158-8B4C-B190-8A8D9F955C51}" destId="{2D39E18D-D689-5745-8FCD-86F6C34E2DB3}" srcOrd="0" destOrd="0" presId="urn:microsoft.com/office/officeart/2005/8/layout/radial1"/>
    <dgm:cxn modelId="{6960AFAC-C6D6-B54B-A4BE-DC8A2B830E4D}" type="presParOf" srcId="{C455088C-061E-DD47-B1A2-975962D7A824}" destId="{0F1864C4-742B-6B4B-B3B8-FFECDA0D817F}" srcOrd="14" destOrd="0" presId="urn:microsoft.com/office/officeart/2005/8/layout/radial1"/>
    <dgm:cxn modelId="{884A56A9-FE3A-F04E-9F76-FF3116F375C7}" type="presParOf" srcId="{C455088C-061E-DD47-B1A2-975962D7A824}" destId="{70A0D4BE-B935-3441-B4F3-3A0E09F3A50F}" srcOrd="15" destOrd="0" presId="urn:microsoft.com/office/officeart/2005/8/layout/radial1"/>
    <dgm:cxn modelId="{2034C9CD-D7C5-A247-BFB6-2700CCE90BC1}" type="presParOf" srcId="{70A0D4BE-B935-3441-B4F3-3A0E09F3A50F}" destId="{B08DE1DD-6172-FC4E-B8B2-BAEDDD97CA4A}" srcOrd="0" destOrd="0" presId="urn:microsoft.com/office/officeart/2005/8/layout/radial1"/>
    <dgm:cxn modelId="{122441E8-5180-7148-BDA8-64881B16E960}" type="presParOf" srcId="{C455088C-061E-DD47-B1A2-975962D7A824}" destId="{25CB1808-9D4E-F744-AABE-66E4A2CF71A2}" srcOrd="16" destOrd="0" presId="urn:microsoft.com/office/officeart/2005/8/layout/radial1"/>
    <dgm:cxn modelId="{79B449F9-A1D0-0B43-BD94-8C344899FD50}" type="presParOf" srcId="{C455088C-061E-DD47-B1A2-975962D7A824}" destId="{FE8F0940-7909-494B-B843-73084166C6B0}" srcOrd="17" destOrd="0" presId="urn:microsoft.com/office/officeart/2005/8/layout/radial1"/>
    <dgm:cxn modelId="{F74BD054-2EF3-F241-B2C7-512D5A51591F}" type="presParOf" srcId="{FE8F0940-7909-494B-B843-73084166C6B0}" destId="{6304FD47-804B-F242-9CB5-719113D4E77E}" srcOrd="0" destOrd="0" presId="urn:microsoft.com/office/officeart/2005/8/layout/radial1"/>
    <dgm:cxn modelId="{714BE9C7-428A-214A-A053-63C20001B4AD}" type="presParOf" srcId="{C455088C-061E-DD47-B1A2-975962D7A824}" destId="{3C3B57F8-2981-EA42-9DBC-0FC061718A60}" srcOrd="18" destOrd="0" presId="urn:microsoft.com/office/officeart/2005/8/layout/radial1"/>
    <dgm:cxn modelId="{5329414A-AB81-0442-8224-A8BC5AC7AA8C}" type="presParOf" srcId="{C455088C-061E-DD47-B1A2-975962D7A824}" destId="{ED831758-0A71-B244-BF8B-ABF99B42617C}" srcOrd="19" destOrd="0" presId="urn:microsoft.com/office/officeart/2005/8/layout/radial1"/>
    <dgm:cxn modelId="{F23BD0DB-8895-8741-8F1D-599DEBB1DE57}" type="presParOf" srcId="{ED831758-0A71-B244-BF8B-ABF99B42617C}" destId="{D8965EB3-61AC-4149-AE0F-DAFC2953C5C5}" srcOrd="0" destOrd="0" presId="urn:microsoft.com/office/officeart/2005/8/layout/radial1"/>
    <dgm:cxn modelId="{3F90E006-FB91-A34E-B5BD-1CA98E4D9514}" type="presParOf" srcId="{C455088C-061E-DD47-B1A2-975962D7A824}" destId="{424DA2D9-9AE7-BF44-8087-79A752514F3F}" srcOrd="20" destOrd="0" presId="urn:microsoft.com/office/officeart/2005/8/layout/radial1"/>
    <dgm:cxn modelId="{C48E86EF-8E7C-B44A-B2D6-D17DEFE00A58}" type="presParOf" srcId="{C455088C-061E-DD47-B1A2-975962D7A824}" destId="{B123BD49-F476-C144-B098-34C6112AFAAC}" srcOrd="21" destOrd="0" presId="urn:microsoft.com/office/officeart/2005/8/layout/radial1"/>
    <dgm:cxn modelId="{DC5C2051-467B-5746-84D7-6E829808D9B9}" type="presParOf" srcId="{B123BD49-F476-C144-B098-34C6112AFAAC}" destId="{002563BD-E62C-5940-9734-F07E0E5F8BC3}" srcOrd="0" destOrd="0" presId="urn:microsoft.com/office/officeart/2005/8/layout/radial1"/>
    <dgm:cxn modelId="{7205429B-E573-984D-9234-EA7F24C56017}" type="presParOf" srcId="{C455088C-061E-DD47-B1A2-975962D7A824}" destId="{4A66BA5C-CAF2-9943-9D9A-5486CD3A8EC1}"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8C256A-EA76-A844-84C3-E64AC99D2C34}">
      <dsp:nvSpPr>
        <dsp:cNvPr id="0" name=""/>
        <dsp:cNvSpPr/>
      </dsp:nvSpPr>
      <dsp:spPr>
        <a:xfrm>
          <a:off x="2308929" y="1327082"/>
          <a:ext cx="1478141" cy="1478141"/>
        </a:xfrm>
        <a:prstGeom prst="ellipse">
          <a:avLst/>
        </a:prstGeom>
        <a:solidFill>
          <a:srgbClr val="8EB4E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i="0" kern="1200" dirty="0">
              <a:latin typeface="Arial" panose="020B0604020202020204" pitchFamily="34" charset="0"/>
              <a:cs typeface="Arial" panose="020B0604020202020204" pitchFamily="34" charset="0"/>
            </a:rPr>
            <a:t>Social Impact</a:t>
          </a:r>
        </a:p>
      </dsp:txBody>
      <dsp:txXfrm>
        <a:off x="2525398" y="1543551"/>
        <a:ext cx="1045203" cy="1045203"/>
      </dsp:txXfrm>
    </dsp:sp>
    <dsp:sp modelId="{18A83DDE-5078-8845-B69D-5A80C8C5AF9A}">
      <dsp:nvSpPr>
        <dsp:cNvPr id="0" name=""/>
        <dsp:cNvSpPr/>
      </dsp:nvSpPr>
      <dsp:spPr>
        <a:xfrm rot="16200000">
          <a:off x="2756769" y="1025082"/>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33438" y="1021290"/>
        <a:ext cx="29123" cy="29123"/>
      </dsp:txXfrm>
    </dsp:sp>
    <dsp:sp modelId="{D8A6FA29-C6FC-1A48-93C0-4DA1F5E643D3}">
      <dsp:nvSpPr>
        <dsp:cNvPr id="0" name=""/>
        <dsp:cNvSpPr/>
      </dsp:nvSpPr>
      <dsp:spPr>
        <a:xfrm>
          <a:off x="2683266" y="15154"/>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2790094" y="121982"/>
        <a:ext cx="515811" cy="515811"/>
      </dsp:txXfrm>
    </dsp:sp>
    <dsp:sp modelId="{EA6B7C3D-74D3-3447-9DE0-77E4D97BD529}">
      <dsp:nvSpPr>
        <dsp:cNvPr id="0" name=""/>
        <dsp:cNvSpPr/>
      </dsp:nvSpPr>
      <dsp:spPr>
        <a:xfrm rot="18163636">
          <a:off x="3313792" y="1188638"/>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90461" y="1184847"/>
        <a:ext cx="29123" cy="29123"/>
      </dsp:txXfrm>
    </dsp:sp>
    <dsp:sp modelId="{B9E08929-9BBE-264B-A903-E25ACF6F6297}">
      <dsp:nvSpPr>
        <dsp:cNvPr id="0" name=""/>
        <dsp:cNvSpPr/>
      </dsp:nvSpPr>
      <dsp:spPr>
        <a:xfrm>
          <a:off x="3594929" y="282843"/>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701757" y="389671"/>
        <a:ext cx="515811" cy="515811"/>
      </dsp:txXfrm>
    </dsp:sp>
    <dsp:sp modelId="{76C4A792-0791-2B41-8C2A-BE230E5B66CC}">
      <dsp:nvSpPr>
        <dsp:cNvPr id="0" name=""/>
        <dsp:cNvSpPr/>
      </dsp:nvSpPr>
      <dsp:spPr>
        <a:xfrm rot="20127273">
          <a:off x="3693964" y="1627380"/>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70633" y="1623588"/>
        <a:ext cx="29123" cy="29123"/>
      </dsp:txXfrm>
    </dsp:sp>
    <dsp:sp modelId="{A4A13BD4-C608-5949-AD35-B3A25DDABA01}">
      <dsp:nvSpPr>
        <dsp:cNvPr id="0" name=""/>
        <dsp:cNvSpPr/>
      </dsp:nvSpPr>
      <dsp:spPr>
        <a:xfrm>
          <a:off x="4217146" y="1000919"/>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4323974" y="1107747"/>
        <a:ext cx="515811" cy="515811"/>
      </dsp:txXfrm>
    </dsp:sp>
    <dsp:sp modelId="{2A00539F-22D7-1A49-A80A-404C45F3765D}">
      <dsp:nvSpPr>
        <dsp:cNvPr id="0" name=""/>
        <dsp:cNvSpPr/>
      </dsp:nvSpPr>
      <dsp:spPr>
        <a:xfrm rot="490909">
          <a:off x="3776583" y="2202010"/>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53252" y="2198218"/>
        <a:ext cx="29123" cy="29123"/>
      </dsp:txXfrm>
    </dsp:sp>
    <dsp:sp modelId="{E154B244-6B67-674F-BF75-243EB6F15F7D}">
      <dsp:nvSpPr>
        <dsp:cNvPr id="0" name=""/>
        <dsp:cNvSpPr/>
      </dsp:nvSpPr>
      <dsp:spPr>
        <a:xfrm>
          <a:off x="4352367" y="1941399"/>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4459195" y="2048227"/>
        <a:ext cx="515811" cy="515811"/>
      </dsp:txXfrm>
    </dsp:sp>
    <dsp:sp modelId="{67634677-66FF-F648-AA6E-D8140139D248}">
      <dsp:nvSpPr>
        <dsp:cNvPr id="0" name=""/>
        <dsp:cNvSpPr/>
      </dsp:nvSpPr>
      <dsp:spPr>
        <a:xfrm rot="2454545">
          <a:off x="3535419" y="2730086"/>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12087" y="2726294"/>
        <a:ext cx="29123" cy="29123"/>
      </dsp:txXfrm>
    </dsp:sp>
    <dsp:sp modelId="{29361BA2-3645-3F47-8161-AF359CBDBF0A}">
      <dsp:nvSpPr>
        <dsp:cNvPr id="0" name=""/>
        <dsp:cNvSpPr/>
      </dsp:nvSpPr>
      <dsp:spPr>
        <a:xfrm>
          <a:off x="3957660" y="2805687"/>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4064488" y="2912515"/>
        <a:ext cx="515811" cy="515811"/>
      </dsp:txXfrm>
    </dsp:sp>
    <dsp:sp modelId="{5086501E-A473-1E4D-8934-0EF93A7F7B76}">
      <dsp:nvSpPr>
        <dsp:cNvPr id="0" name=""/>
        <dsp:cNvSpPr/>
      </dsp:nvSpPr>
      <dsp:spPr>
        <a:xfrm rot="4418182">
          <a:off x="3047039" y="3043949"/>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23707" y="3040157"/>
        <a:ext cx="29123" cy="29123"/>
      </dsp:txXfrm>
    </dsp:sp>
    <dsp:sp modelId="{4D9FEB01-DF48-AA4B-B01F-DE826CF0DBF5}">
      <dsp:nvSpPr>
        <dsp:cNvPr id="0" name=""/>
        <dsp:cNvSpPr/>
      </dsp:nvSpPr>
      <dsp:spPr>
        <a:xfrm>
          <a:off x="3158342" y="3319378"/>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3265170" y="3426206"/>
        <a:ext cx="515811" cy="515811"/>
      </dsp:txXfrm>
    </dsp:sp>
    <dsp:sp modelId="{825D9991-C158-8B4C-B190-8A8D9F955C51}">
      <dsp:nvSpPr>
        <dsp:cNvPr id="0" name=""/>
        <dsp:cNvSpPr/>
      </dsp:nvSpPr>
      <dsp:spPr>
        <a:xfrm rot="6381818">
          <a:off x="2466500" y="3043949"/>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743169" y="3040157"/>
        <a:ext cx="29123" cy="29123"/>
      </dsp:txXfrm>
    </dsp:sp>
    <dsp:sp modelId="{0F1864C4-742B-6B4B-B3B8-FFECDA0D817F}">
      <dsp:nvSpPr>
        <dsp:cNvPr id="0" name=""/>
        <dsp:cNvSpPr/>
      </dsp:nvSpPr>
      <dsp:spPr>
        <a:xfrm>
          <a:off x="2208190" y="3319378"/>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2315018" y="3426206"/>
        <a:ext cx="515811" cy="515811"/>
      </dsp:txXfrm>
    </dsp:sp>
    <dsp:sp modelId="{70A0D4BE-B935-3441-B4F3-3A0E09F3A50F}">
      <dsp:nvSpPr>
        <dsp:cNvPr id="0" name=""/>
        <dsp:cNvSpPr/>
      </dsp:nvSpPr>
      <dsp:spPr>
        <a:xfrm rot="8345455">
          <a:off x="1978120" y="2730086"/>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54789" y="2726294"/>
        <a:ext cx="29123" cy="29123"/>
      </dsp:txXfrm>
    </dsp:sp>
    <dsp:sp modelId="{25CB1808-9D4E-F744-AABE-66E4A2CF71A2}">
      <dsp:nvSpPr>
        <dsp:cNvPr id="0" name=""/>
        <dsp:cNvSpPr/>
      </dsp:nvSpPr>
      <dsp:spPr>
        <a:xfrm>
          <a:off x="1408872" y="2805687"/>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1515700" y="2912515"/>
        <a:ext cx="515811" cy="515811"/>
      </dsp:txXfrm>
    </dsp:sp>
    <dsp:sp modelId="{FE8F0940-7909-494B-B843-73084166C6B0}">
      <dsp:nvSpPr>
        <dsp:cNvPr id="0" name=""/>
        <dsp:cNvSpPr/>
      </dsp:nvSpPr>
      <dsp:spPr>
        <a:xfrm rot="10309091">
          <a:off x="1736955" y="2202010"/>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013624" y="2198218"/>
        <a:ext cx="29123" cy="29123"/>
      </dsp:txXfrm>
    </dsp:sp>
    <dsp:sp modelId="{3C3B57F8-2981-EA42-9DBC-0FC061718A60}">
      <dsp:nvSpPr>
        <dsp:cNvPr id="0" name=""/>
        <dsp:cNvSpPr/>
      </dsp:nvSpPr>
      <dsp:spPr>
        <a:xfrm>
          <a:off x="1014165" y="1941399"/>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1120993" y="2048227"/>
        <a:ext cx="515811" cy="515811"/>
      </dsp:txXfrm>
    </dsp:sp>
    <dsp:sp modelId="{ED831758-0A71-B244-BF8B-ABF99B42617C}">
      <dsp:nvSpPr>
        <dsp:cNvPr id="0" name=""/>
        <dsp:cNvSpPr/>
      </dsp:nvSpPr>
      <dsp:spPr>
        <a:xfrm rot="12272727">
          <a:off x="1819575" y="1627380"/>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096243" y="1623588"/>
        <a:ext cx="29123" cy="29123"/>
      </dsp:txXfrm>
    </dsp:sp>
    <dsp:sp modelId="{424DA2D9-9AE7-BF44-8087-79A752514F3F}">
      <dsp:nvSpPr>
        <dsp:cNvPr id="0" name=""/>
        <dsp:cNvSpPr/>
      </dsp:nvSpPr>
      <dsp:spPr>
        <a:xfrm>
          <a:off x="1149386" y="1000919"/>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1256214" y="1107747"/>
        <a:ext cx="515811" cy="515811"/>
      </dsp:txXfrm>
    </dsp:sp>
    <dsp:sp modelId="{B123BD49-F476-C144-B098-34C6112AFAAC}">
      <dsp:nvSpPr>
        <dsp:cNvPr id="0" name=""/>
        <dsp:cNvSpPr/>
      </dsp:nvSpPr>
      <dsp:spPr>
        <a:xfrm rot="14236364">
          <a:off x="2199747" y="1188638"/>
          <a:ext cx="582460" cy="21539"/>
        </a:xfrm>
        <a:custGeom>
          <a:avLst/>
          <a:gdLst/>
          <a:ahLst/>
          <a:cxnLst/>
          <a:rect l="0" t="0" r="0" b="0"/>
          <a:pathLst>
            <a:path>
              <a:moveTo>
                <a:pt x="0" y="10769"/>
              </a:moveTo>
              <a:lnTo>
                <a:pt x="582460" y="10769"/>
              </a:lnTo>
            </a:path>
          </a:pathLst>
        </a:custGeom>
        <a:noFill/>
        <a:ln w="12700" cap="flat" cmpd="sng" algn="ctr">
          <a:solidFill>
            <a:srgbClr val="8EB4E3"/>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76415" y="1184847"/>
        <a:ext cx="29123" cy="29123"/>
      </dsp:txXfrm>
    </dsp:sp>
    <dsp:sp modelId="{4A66BA5C-CAF2-9943-9D9A-5486CD3A8EC1}">
      <dsp:nvSpPr>
        <dsp:cNvPr id="0" name=""/>
        <dsp:cNvSpPr/>
      </dsp:nvSpPr>
      <dsp:spPr>
        <a:xfrm>
          <a:off x="1771602" y="282843"/>
          <a:ext cx="729467" cy="729467"/>
        </a:xfrm>
        <a:prstGeom prst="ellipse">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1878430" y="389671"/>
        <a:ext cx="515811" cy="515811"/>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CA7CBC-2D46-0641-8B69-5CA810BC4D03}" type="datetimeFigureOut">
              <a:rPr lang="en-US" smtClean="0"/>
              <a:t>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3694F5-43F8-3B40-ADC1-C13BC3E38EAB}" type="slidenum">
              <a:rPr lang="en-US" smtClean="0"/>
              <a:t>‹#›</a:t>
            </a:fld>
            <a:endParaRPr lang="en-US"/>
          </a:p>
        </p:txBody>
      </p:sp>
    </p:spTree>
    <p:extLst>
      <p:ext uri="{BB962C8B-B14F-4D97-AF65-F5344CB8AC3E}">
        <p14:creationId xmlns:p14="http://schemas.microsoft.com/office/powerpoint/2010/main" val="20496733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6986" rtl="0" eaLnBrk="1" fontAlgn="auto" latinLnBrk="0" hangingPunct="1">
              <a:lnSpc>
                <a:spcPct val="100000"/>
              </a:lnSpc>
              <a:spcBef>
                <a:spcPts val="0"/>
              </a:spcBef>
              <a:spcAft>
                <a:spcPts val="0"/>
              </a:spcAft>
              <a:buClrTx/>
              <a:buSzTx/>
              <a:buFontTx/>
              <a:buNone/>
              <a:tabLst/>
              <a:defRPr/>
            </a:pPr>
            <a:fld id="{92C17325-3777-4E2E-B6F2-DC0DD6A7B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8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785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408" rtl="0" eaLnBrk="1" fontAlgn="auto" latinLnBrk="0" hangingPunct="1">
              <a:lnSpc>
                <a:spcPct val="100000"/>
              </a:lnSpc>
              <a:spcBef>
                <a:spcPts val="0"/>
              </a:spcBef>
              <a:spcAft>
                <a:spcPts val="0"/>
              </a:spcAft>
              <a:buClrTx/>
              <a:buSzTx/>
              <a:buFontTx/>
              <a:buNone/>
              <a:tabLst/>
              <a:defRPr/>
            </a:pPr>
            <a:fld id="{E1B42BDF-CA8A-46B4-97C5-6515A33E1B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408"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816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6986" rtl="0" eaLnBrk="1" fontAlgn="auto" latinLnBrk="0" hangingPunct="1">
              <a:lnSpc>
                <a:spcPct val="100000"/>
              </a:lnSpc>
              <a:spcBef>
                <a:spcPts val="0"/>
              </a:spcBef>
              <a:spcAft>
                <a:spcPts val="0"/>
              </a:spcAft>
              <a:buClrTx/>
              <a:buSzTx/>
              <a:buFontTx/>
              <a:buNone/>
              <a:tabLst/>
              <a:defRPr/>
            </a:pPr>
            <a:fld id="{92C17325-3777-4E2E-B6F2-DC0DD6A7B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8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29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54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0383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a methodical way of breaking down social impacts into discrete parts ensure that we are considering the social impact of products from multiple dimensions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8203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doi.org</a:t>
            </a:r>
            <a:r>
              <a:rPr lang="en-US" dirty="0"/>
              <a:t>/10.1080/14615517.2018.1445176</a:t>
            </a:r>
          </a:p>
          <a:p>
            <a:endParaRPr lang="en-US" dirty="0"/>
          </a:p>
          <a:p>
            <a:r>
              <a:rPr lang="en-US" dirty="0"/>
              <a:t>-By taking knowledge from social science and engineering literature, 11 social impact categories were identified from 121 papers, in 72 different sources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5761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11 social impact categories</a:t>
            </a:r>
          </a:p>
          <a:p>
            <a:r>
              <a:rPr lang="en-US" dirty="0"/>
              <a:t>-These categories may not be exhaustive and other categories may be thought of in the future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652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DTM Firefly</a:t>
            </a:r>
          </a:p>
          <a:p>
            <a:r>
              <a:rPr lang="en-US" dirty="0"/>
              <a:t>https://</a:t>
            </a:r>
            <a:r>
              <a:rPr lang="en-US" dirty="0" err="1"/>
              <a:t>www.designthatmatters.org</a:t>
            </a:r>
            <a:r>
              <a:rPr lang="en-US" dirty="0"/>
              <a:t>/firefly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1" dirty="0"/>
              <a:t>5-10% of newborn infant mortality is due to jaundice</a:t>
            </a:r>
          </a:p>
          <a:p>
            <a:endParaRPr lang="en-US" dirty="0"/>
          </a:p>
          <a:p>
            <a:r>
              <a:rPr lang="en-US" dirty="0"/>
              <a:t>200,000 infants treated as of November 2018</a:t>
            </a:r>
          </a:p>
          <a:p>
            <a:endParaRPr lang="en-US" dirty="0"/>
          </a:p>
          <a:p>
            <a:r>
              <a:rPr lang="en-US" dirty="0"/>
              <a:t>40% reduction in treatment time is vs. single sided phototherapy. The DTM Firefly has LED’s on the top and bottom of the infant</a:t>
            </a:r>
          </a:p>
          <a:p>
            <a:endParaRPr lang="en-US" dirty="0"/>
          </a:p>
          <a:p>
            <a:r>
              <a:rPr lang="en-US" dirty="0"/>
              <a:t>Designed to be intuitive for rural areas where the training of health workers is limited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169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Buffalo Bicycle</a:t>
            </a:r>
          </a:p>
          <a:p>
            <a:r>
              <a:rPr lang="en-US" dirty="0"/>
              <a:t>https://</a:t>
            </a:r>
            <a:r>
              <a:rPr lang="en-US" dirty="0" err="1"/>
              <a:t>worldbicyclerelief.org</a:t>
            </a:r>
            <a:r>
              <a:rPr lang="en-US" dirty="0"/>
              <a:t>/</a:t>
            </a:r>
            <a:r>
              <a:rPr lang="en-US" dirty="0" err="1"/>
              <a:t>en</a:t>
            </a:r>
            <a:r>
              <a:rPr lang="en-US" dirty="0"/>
              <a:t>/</a:t>
            </a:r>
          </a:p>
          <a:p>
            <a:endParaRPr lang="en-US" dirty="0"/>
          </a:p>
          <a:p>
            <a:r>
              <a:rPr lang="en-US" dirty="0"/>
              <a:t>Link to their data: https://</a:t>
            </a:r>
            <a:r>
              <a:rPr lang="en-US" dirty="0" err="1"/>
              <a:t>worldbicyclerelief.org</a:t>
            </a:r>
            <a:r>
              <a:rPr lang="en-US" dirty="0"/>
              <a:t>/</a:t>
            </a:r>
            <a:r>
              <a:rPr lang="en-US" dirty="0" err="1"/>
              <a:t>en</a:t>
            </a:r>
            <a:r>
              <a:rPr lang="en-US" dirty="0"/>
              <a:t>/impact/education/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568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Kickstart Moneymaker Pumps</a:t>
            </a:r>
          </a:p>
          <a:p>
            <a:r>
              <a:rPr lang="en-US" dirty="0"/>
              <a:t>http://</a:t>
            </a:r>
            <a:r>
              <a:rPr lang="en-US" dirty="0" err="1"/>
              <a:t>kickstart.org</a:t>
            </a:r>
            <a:r>
              <a:rPr lang="en-US" dirty="0"/>
              <a:t>/impact/#by-the-numbers</a:t>
            </a:r>
          </a:p>
          <a:p>
            <a:endParaRPr lang="en-US" dirty="0"/>
          </a:p>
          <a:p>
            <a:r>
              <a:rPr lang="en-US" dirty="0"/>
              <a:t>The average family business generates $850 in new net incomes and wages per year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202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6986" rtl="0" eaLnBrk="1" fontAlgn="auto" latinLnBrk="0" hangingPunct="1">
              <a:lnSpc>
                <a:spcPct val="100000"/>
              </a:lnSpc>
              <a:spcBef>
                <a:spcPts val="0"/>
              </a:spcBef>
              <a:spcAft>
                <a:spcPts val="0"/>
              </a:spcAft>
              <a:buClrTx/>
              <a:buSzTx/>
              <a:buFontTx/>
              <a:buNone/>
              <a:tabLst/>
              <a:defRPr/>
            </a:pPr>
            <a:fld id="{92C17325-3777-4E2E-B6F2-DC0DD6A7B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8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764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source: https://</a:t>
            </a:r>
            <a:r>
              <a:rPr lang="en-US" dirty="0" err="1"/>
              <a:t>www.tandfonline.com</a:t>
            </a:r>
            <a:r>
              <a:rPr lang="en-US" dirty="0"/>
              <a:t>/</a:t>
            </a:r>
            <a:r>
              <a:rPr lang="en-US" dirty="0" err="1"/>
              <a:t>doi</a:t>
            </a:r>
            <a:r>
              <a:rPr lang="en-US" dirty="0"/>
              <a:t>/abs/10.1080/07418820802506206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723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69% of households in LMIC have at least one television https://</a:t>
            </a:r>
            <a:r>
              <a:rPr lang="en-US" dirty="0" err="1"/>
              <a:t>www.tvtechnology.com</a:t>
            </a:r>
            <a:r>
              <a:rPr lang="en-US" dirty="0"/>
              <a:t>/miscellaneous/the-state-of-television-worldwide</a:t>
            </a:r>
          </a:p>
          <a:p>
            <a:endParaRPr lang="en-US" dirty="0"/>
          </a:p>
          <a:p>
            <a:r>
              <a:rPr lang="en-US" dirty="0"/>
              <a:t>TV watching stats for selected countries https://</a:t>
            </a:r>
            <a:r>
              <a:rPr lang="en-US" dirty="0" err="1"/>
              <a:t>www.statista.com</a:t>
            </a:r>
            <a:r>
              <a:rPr lang="en-US" dirty="0"/>
              <a:t>/statistics/276748/average-daily-tv-viewing-time-per-person-in-selected-countries/</a:t>
            </a:r>
          </a:p>
          <a:p>
            <a:endParaRPr lang="en-US" dirty="0"/>
          </a:p>
          <a:p>
            <a:r>
              <a:rPr lang="en-US" dirty="0"/>
              <a:t>Television has negative impact on parent-child interaction https://</a:t>
            </a:r>
            <a:r>
              <a:rPr lang="en-US" dirty="0" err="1"/>
              <a:t>www.sciencedaily.com</a:t>
            </a:r>
            <a:r>
              <a:rPr lang="en-US" dirty="0"/>
              <a:t>/releases/2011/09/110914122317.htm</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626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Menstrual Cup (need image)</a:t>
            </a:r>
          </a:p>
          <a:p>
            <a:r>
              <a:rPr lang="en-US" dirty="0"/>
              <a:t>https://</a:t>
            </a:r>
            <a:r>
              <a:rPr lang="en-US" dirty="0" err="1"/>
              <a:t>www.webmd.com</a:t>
            </a:r>
            <a:r>
              <a:rPr lang="en-US" dirty="0"/>
              <a:t>/women/guide/menstrual-cup#1</a:t>
            </a:r>
          </a:p>
          <a:p>
            <a:r>
              <a:rPr lang="en-US" dirty="0"/>
              <a:t>Because it can last 10 years it will cut long term costs vs pads or tampons</a:t>
            </a:r>
          </a:p>
          <a:p>
            <a:r>
              <a:rPr lang="en-US" dirty="0"/>
              <a:t>It can be left in place for up to 12 hours without the risk of toxic shock syndrome like a tampon. This leads to women and girls to go about their day as normal.</a:t>
            </a:r>
          </a:p>
          <a:p>
            <a:endParaRPr lang="en-US" dirty="0"/>
          </a:p>
          <a:p>
            <a:r>
              <a:rPr lang="en-US" sz="1200" b="0" i="0" u="none" strike="noStrike" kern="1200" dirty="0">
                <a:solidFill>
                  <a:schemeClr val="tx1"/>
                </a:solidFill>
                <a:effectLst/>
                <a:latin typeface="+mn-lt"/>
                <a:ea typeface="+mn-ea"/>
                <a:cs typeface="+mn-cs"/>
              </a:rPr>
              <a:t>“If compared with using 12 pads per period, use of a menstrual cup would comprise 5 percent of the purchase costs and 0.4 percent of the plastic waste, and compared with 12 tampons per period, use of a menstrual cup would comprise 7 percent of the purchase costs and 6 percent of the plastic waste.” -</a:t>
            </a:r>
            <a:r>
              <a:rPr lang="en-US" sz="1200" b="0" i="1" u="none" strike="noStrike" kern="1200" dirty="0">
                <a:solidFill>
                  <a:schemeClr val="tx1"/>
                </a:solidFill>
                <a:effectLst/>
                <a:latin typeface="+mn-lt"/>
                <a:ea typeface="+mn-ea"/>
                <a:cs typeface="+mn-cs"/>
              </a:rPr>
              <a:t>The Lancet Public Health</a:t>
            </a:r>
            <a:r>
              <a:rPr lang="en-US" sz="1200" b="0" i="0" u="none" strike="noStrike" kern="1200" dirty="0">
                <a:solidFill>
                  <a:schemeClr val="tx1"/>
                </a:solidFill>
                <a:effectLst/>
                <a:latin typeface="+mn-lt"/>
                <a:ea typeface="+mn-ea"/>
                <a:cs typeface="+mn-cs"/>
              </a:rPr>
              <a:t> journal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Global market valued at $995 million in 2016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523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Transcontinental Railroad</a:t>
            </a:r>
          </a:p>
          <a:p>
            <a:r>
              <a:rPr lang="en-US" dirty="0"/>
              <a:t>In order for a route to be considered for the transcontinental railroad there had to be no disputes to the land ownership. This led to pushing the Native Americans back from the land through treaties and wars, part of the broader effort to move them onto reservations.</a:t>
            </a:r>
          </a:p>
          <a:p>
            <a:r>
              <a:rPr lang="en-US" dirty="0"/>
              <a:t>The construction had numerous conflicts with Native Americans and wars.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506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Honda Super Cub. Most produced vehicle in history. As of 2017 100 million units have been produced</a:t>
            </a:r>
          </a:p>
          <a:p>
            <a:r>
              <a:rPr lang="en-US" dirty="0"/>
              <a:t>Designed for the masses. Easy step through design. Scooter wheels can’t handle the rough roads of developing countries, the Super Cub has the larger wheels of a motorcycle and can handle rougher terrain.</a:t>
            </a:r>
          </a:p>
          <a:p>
            <a:r>
              <a:rPr lang="en-US" dirty="0"/>
              <a:t>Semi-automatic centrifugal clutch made it easy to ride.</a:t>
            </a:r>
          </a:p>
          <a:p>
            <a:r>
              <a:rPr lang="en-US" dirty="0"/>
              <a:t>In 2008 a new one cost about $1,400. The 2019 anniversary model retails for $3,600. Sold in 160 countries.</a:t>
            </a:r>
          </a:p>
          <a:p>
            <a:endParaRPr lang="en-US" dirty="0"/>
          </a:p>
          <a:p>
            <a:r>
              <a:rPr lang="en-US" dirty="0"/>
              <a:t>https://</a:t>
            </a:r>
            <a:r>
              <a:rPr lang="en-US" dirty="0" err="1"/>
              <a:t>global.honda</a:t>
            </a:r>
            <a:r>
              <a:rPr lang="en-US" dirty="0"/>
              <a:t>/products/motorcycles/</a:t>
            </a:r>
            <a:r>
              <a:rPr lang="en-US" dirty="0" err="1"/>
              <a:t>supercub-anniv</a:t>
            </a:r>
            <a:r>
              <a:rPr lang="en-US" dirty="0"/>
              <a:t>/story/</a:t>
            </a:r>
            <a:r>
              <a:rPr lang="en-US" dirty="0" err="1"/>
              <a:t>cub_special.html</a:t>
            </a:r>
            <a:endParaRPr lang="en-US" dirty="0"/>
          </a:p>
          <a:p>
            <a:endParaRPr lang="en-US" dirty="0"/>
          </a:p>
          <a:p>
            <a:r>
              <a:rPr lang="en-US" dirty="0"/>
              <a:t>2019 Honda Super Cub Pictured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276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Nokia 1100</a:t>
            </a:r>
          </a:p>
          <a:p>
            <a:r>
              <a:rPr lang="en-US" dirty="0"/>
              <a:t>According to a 2007 Reuters article it was the top selling consumer electronics product. https://</a:t>
            </a:r>
            <a:r>
              <a:rPr lang="en-US" dirty="0" err="1"/>
              <a:t>uk.reuters.com</a:t>
            </a:r>
            <a:r>
              <a:rPr lang="en-US" dirty="0"/>
              <a:t>/article/us-</a:t>
            </a:r>
            <a:r>
              <a:rPr lang="en-US" dirty="0" err="1"/>
              <a:t>nokia</a:t>
            </a:r>
            <a:r>
              <a:rPr lang="en-US" dirty="0"/>
              <a:t>-history/nokias-cheap-phone-tops-electronics-chart-idUKL0262945620070503</a:t>
            </a:r>
          </a:p>
          <a:p>
            <a:endParaRPr lang="en-US" dirty="0"/>
          </a:p>
          <a:p>
            <a:endParaRPr lang="en-US" dirty="0"/>
          </a:p>
          <a:p>
            <a:r>
              <a:rPr lang="en-US" dirty="0"/>
              <a:t>https://</a:t>
            </a:r>
            <a:r>
              <a:rPr lang="en-US" dirty="0" err="1"/>
              <a:t>gizmodo.com</a:t>
            </a:r>
            <a:r>
              <a:rPr lang="en-US" dirty="0"/>
              <a:t>/the-most-popular-phone-in-the-world-5634258</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7990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Liner Steamship</a:t>
            </a:r>
          </a:p>
          <a:p>
            <a:r>
              <a:rPr lang="en-US" dirty="0"/>
              <a:t>By 1870 90% of immigrants arrived by steamship</a:t>
            </a:r>
          </a:p>
          <a:p>
            <a:r>
              <a:rPr lang="en-US" dirty="0"/>
              <a:t>From 1870-1930 27 million people made the journey</a:t>
            </a:r>
          </a:p>
          <a:p>
            <a:r>
              <a:rPr lang="en-US" dirty="0"/>
              <a:t>The size of the ships allowed them to carry more people. The engines allowed the ships to complete voyages faster.</a:t>
            </a:r>
          </a:p>
          <a:p>
            <a:r>
              <a:rPr lang="en-US" dirty="0"/>
              <a:t>Sailing ships took about 6 weeks to get across the Atlantic, the steam ship was able to reduce this to 1-2 weeks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538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2022 it is projected that annual unit sales of 3D scanners will have grown to 272,000 https://</a:t>
            </a:r>
            <a:r>
              <a:rPr lang="en-US" dirty="0" err="1"/>
              <a:t>www.idc.com</a:t>
            </a:r>
            <a:r>
              <a:rPr lang="en-US" dirty="0"/>
              <a:t>/</a:t>
            </a:r>
            <a:r>
              <a:rPr lang="en-US" dirty="0" err="1"/>
              <a:t>getdoc.jsp?containerId</a:t>
            </a:r>
            <a:r>
              <a:rPr lang="en-US" dirty="0"/>
              <a:t>=prUS44619419</a:t>
            </a:r>
          </a:p>
          <a:p>
            <a:endParaRPr lang="en-US" dirty="0"/>
          </a:p>
          <a:p>
            <a:r>
              <a:rPr lang="en-US" dirty="0"/>
              <a:t>3D scans of the Notre Dame cathedral could help in reconstruction efforts https://</a:t>
            </a:r>
            <a:r>
              <a:rPr lang="en-US" dirty="0" err="1"/>
              <a:t>www.technologyreview.com</a:t>
            </a:r>
            <a:r>
              <a:rPr lang="en-US" dirty="0"/>
              <a:t>/f/613314/this-digital-scan-of-notre-dame-offers-hope-for-its-restoration-after/</a:t>
            </a:r>
          </a:p>
          <a:p>
            <a:endParaRPr lang="en-US" dirty="0"/>
          </a:p>
          <a:p>
            <a:r>
              <a:rPr lang="en-US" dirty="0"/>
              <a:t>Climate change, conflict and natural disasters threaten cultural sites around the world.</a:t>
            </a:r>
          </a:p>
          <a:p>
            <a:endParaRPr lang="en-US" dirty="0"/>
          </a:p>
          <a:p>
            <a:r>
              <a:rPr lang="en-US" dirty="0"/>
              <a:t>Organizations like </a:t>
            </a:r>
            <a:r>
              <a:rPr lang="en-US" dirty="0" err="1"/>
              <a:t>Cyark</a:t>
            </a:r>
            <a:r>
              <a:rPr lang="en-US" dirty="0"/>
              <a:t> are working to make 3D scans of cultural sites around the world.</a:t>
            </a:r>
          </a:p>
          <a:p>
            <a:endParaRPr lang="en-US" dirty="0"/>
          </a:p>
          <a:p>
            <a:r>
              <a:rPr lang="en-US" dirty="0"/>
              <a:t>Open Heritage 3D provides open source data for cultural sites.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5542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54524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594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6986" rtl="0" eaLnBrk="1" fontAlgn="auto" latinLnBrk="0" hangingPunct="1">
              <a:lnSpc>
                <a:spcPct val="100000"/>
              </a:lnSpc>
              <a:spcBef>
                <a:spcPts val="0"/>
              </a:spcBef>
              <a:spcAft>
                <a:spcPts val="0"/>
              </a:spcAft>
              <a:buClrTx/>
              <a:buSzTx/>
              <a:buFontTx/>
              <a:buNone/>
              <a:tabLst/>
              <a:defRPr/>
            </a:pPr>
            <a:fld id="{92C17325-3777-4E2E-B6F2-DC0DD6A7B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8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59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9768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social impacts consideration list. It shows in bold, each of the 11 social impact categories. Then 5 questions are posed for each. These questions are designed to prompt thinking about impacts that may have otherwise been neglected. It is not important that all questions lead to pertinent impacts. It is important, however to consider which impacts are pertinent from various categories. </a:t>
            </a:r>
          </a:p>
        </p:txBody>
      </p:sp>
      <p:sp>
        <p:nvSpPr>
          <p:cNvPr id="4" name="Slide Number Placeholder 3"/>
          <p:cNvSpPr>
            <a:spLocks noGrp="1"/>
          </p:cNvSpPr>
          <p:nvPr>
            <p:ph type="sldNum" sz="quarter" idx="10"/>
          </p:nvPr>
        </p:nvSpPr>
        <p:spPr/>
        <p:txBody>
          <a:bodyPr/>
          <a:lstStyle/>
          <a:p>
            <a:pPr marL="0" marR="0" lvl="0" indent="0" algn="r" defTabSz="911408" rtl="0" eaLnBrk="1" fontAlgn="auto" latinLnBrk="0" hangingPunct="1">
              <a:lnSpc>
                <a:spcPct val="100000"/>
              </a:lnSpc>
              <a:spcBef>
                <a:spcPts val="0"/>
              </a:spcBef>
              <a:spcAft>
                <a:spcPts val="0"/>
              </a:spcAft>
              <a:buClrTx/>
              <a:buSzTx/>
              <a:buFontTx/>
              <a:buNone/>
              <a:tabLst/>
              <a:defRPr/>
            </a:pPr>
            <a:fld id="{E1B42BDF-CA8A-46B4-97C5-6515A33E1B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408"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0356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We’ll zoom in on this part to get a better feel for what it is. </a:t>
            </a:r>
          </a:p>
        </p:txBody>
      </p:sp>
      <p:sp>
        <p:nvSpPr>
          <p:cNvPr id="4" name="Slide Number Placeholder 3"/>
          <p:cNvSpPr>
            <a:spLocks noGrp="1"/>
          </p:cNvSpPr>
          <p:nvPr>
            <p:ph type="sldNum" sz="quarter" idx="10"/>
          </p:nvPr>
        </p:nvSpPr>
        <p:spPr/>
        <p:txBody>
          <a:bodyPr/>
          <a:lstStyle/>
          <a:p>
            <a:pPr marL="0" marR="0" lvl="0" indent="0" algn="r" defTabSz="911408" rtl="0" eaLnBrk="1" fontAlgn="auto" latinLnBrk="0" hangingPunct="1">
              <a:lnSpc>
                <a:spcPct val="100000"/>
              </a:lnSpc>
              <a:spcBef>
                <a:spcPts val="0"/>
              </a:spcBef>
              <a:spcAft>
                <a:spcPts val="0"/>
              </a:spcAft>
              <a:buClrTx/>
              <a:buSzTx/>
              <a:buFontTx/>
              <a:buNone/>
              <a:tabLst/>
              <a:defRPr/>
            </a:pPr>
            <a:fld id="{E1B42BDF-CA8A-46B4-97C5-6515A33E1B5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1408"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622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Reading this is good to help consider what population change might mean and how conflict and crime may be impacted by the product.</a:t>
            </a:r>
          </a:p>
        </p:txBody>
      </p:sp>
      <p:sp>
        <p:nvSpPr>
          <p:cNvPr id="4" name="Slide Number Placeholder 3"/>
          <p:cNvSpPr>
            <a:spLocks noGrp="1"/>
          </p:cNvSpPr>
          <p:nvPr>
            <p:ph type="sldNum" sz="quarter" idx="5"/>
          </p:nvPr>
        </p:nvSpPr>
        <p:spPr/>
        <p:txBody>
          <a:bodyPr/>
          <a:lstStyle/>
          <a:p>
            <a:fld id="{AF3694F5-43F8-3B40-ADC1-C13BC3E38EAB}" type="slidenum">
              <a:rPr lang="en-US" smtClean="0"/>
              <a:t>35</a:t>
            </a:fld>
            <a:endParaRPr lang="en-US"/>
          </a:p>
        </p:txBody>
      </p:sp>
    </p:spTree>
    <p:extLst>
      <p:ext uri="{BB962C8B-B14F-4D97-AF65-F5344CB8AC3E}">
        <p14:creationId xmlns:p14="http://schemas.microsoft.com/office/powerpoint/2010/main" val="765203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694F5-43F8-3B40-ADC1-C13BC3E38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3877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408" rtl="0" eaLnBrk="1" fontAlgn="auto" latinLnBrk="0" hangingPunct="1">
              <a:lnSpc>
                <a:spcPct val="100000"/>
              </a:lnSpc>
              <a:spcBef>
                <a:spcPts val="0"/>
              </a:spcBef>
              <a:spcAft>
                <a:spcPts val="0"/>
              </a:spcAft>
              <a:buClrTx/>
              <a:buSzTx/>
              <a:buFontTx/>
              <a:buNone/>
              <a:tabLst/>
              <a:defRPr/>
            </a:pPr>
            <a:fld id="{E1B42BDF-CA8A-46B4-97C5-6515A33E1B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408"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3776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6986" rtl="0" eaLnBrk="1" fontAlgn="auto" latinLnBrk="0" hangingPunct="1">
              <a:lnSpc>
                <a:spcPct val="100000"/>
              </a:lnSpc>
              <a:spcBef>
                <a:spcPts val="0"/>
              </a:spcBef>
              <a:spcAft>
                <a:spcPts val="0"/>
              </a:spcAft>
              <a:buClrTx/>
              <a:buSzTx/>
              <a:buFontTx/>
              <a:buNone/>
              <a:tabLst/>
              <a:defRPr/>
            </a:pPr>
            <a:fld id="{92C17325-3777-4E2E-B6F2-DC0DD6A7B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86"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4484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694F5-43F8-3B40-ADC1-C13BC3E38EAB}" type="slidenum">
              <a:rPr lang="en-US" smtClean="0"/>
              <a:t>39</a:t>
            </a:fld>
            <a:endParaRPr lang="en-US"/>
          </a:p>
        </p:txBody>
      </p:sp>
    </p:spTree>
    <p:extLst>
      <p:ext uri="{BB962C8B-B14F-4D97-AF65-F5344CB8AC3E}">
        <p14:creationId xmlns:p14="http://schemas.microsoft.com/office/powerpoint/2010/main" val="1621983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6986" rtl="0" eaLnBrk="1" fontAlgn="auto" latinLnBrk="0" hangingPunct="1">
              <a:lnSpc>
                <a:spcPct val="100000"/>
              </a:lnSpc>
              <a:spcBef>
                <a:spcPts val="0"/>
              </a:spcBef>
              <a:spcAft>
                <a:spcPts val="0"/>
              </a:spcAft>
              <a:buClrTx/>
              <a:buSzTx/>
              <a:buFontTx/>
              <a:buNone/>
              <a:tabLst/>
              <a:defRPr/>
            </a:pPr>
            <a:fld id="{92C17325-3777-4E2E-B6F2-DC0DD6A7B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86"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72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7"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6986" rtl="0" eaLnBrk="1" fontAlgn="auto" latinLnBrk="0" hangingPunct="1">
              <a:lnSpc>
                <a:spcPct val="100000"/>
              </a:lnSpc>
              <a:spcBef>
                <a:spcPts val="0"/>
              </a:spcBef>
              <a:spcAft>
                <a:spcPts val="0"/>
              </a:spcAft>
              <a:buClrTx/>
              <a:buSzTx/>
              <a:buFontTx/>
              <a:buNone/>
              <a:tabLst/>
              <a:defRPr/>
            </a:pPr>
            <a:fld id="{92C17325-3777-4E2E-B6F2-DC0DD6A7B3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8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768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Workshop outline</a:t>
            </a:r>
          </a:p>
        </p:txBody>
      </p:sp>
      <p:sp>
        <p:nvSpPr>
          <p:cNvPr id="4" name="Slide Number Placeholder 3"/>
          <p:cNvSpPr>
            <a:spLocks noGrp="1"/>
          </p:cNvSpPr>
          <p:nvPr>
            <p:ph type="sldNum" sz="quarter" idx="10"/>
          </p:nvPr>
        </p:nvSpPr>
        <p:spPr/>
        <p:txBody>
          <a:bodyPr/>
          <a:lstStyle/>
          <a:p>
            <a:pPr marL="0" marR="0" lvl="0" indent="0" algn="r" defTabSz="911408" rtl="0" eaLnBrk="1" fontAlgn="auto" latinLnBrk="0" hangingPunct="1">
              <a:lnSpc>
                <a:spcPct val="100000"/>
              </a:lnSpc>
              <a:spcBef>
                <a:spcPts val="0"/>
              </a:spcBef>
              <a:spcAft>
                <a:spcPts val="0"/>
              </a:spcAft>
              <a:buClrTx/>
              <a:buSzTx/>
              <a:buFontTx/>
              <a:buNone/>
              <a:tabLst/>
              <a:defRPr/>
            </a:pPr>
            <a:fld id="{E1B42BDF-CA8A-46B4-97C5-6515A33E1B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408"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1072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are in pursuit of sustainable design. Let this be a foundation for our workshop. Something we can all get behind.</a:t>
            </a:r>
          </a:p>
        </p:txBody>
      </p:sp>
      <p:sp>
        <p:nvSpPr>
          <p:cNvPr id="4" name="Slide Number Placeholder 3"/>
          <p:cNvSpPr>
            <a:spLocks noGrp="1"/>
          </p:cNvSpPr>
          <p:nvPr>
            <p:ph type="sldNum" sz="quarter" idx="10"/>
          </p:nvPr>
        </p:nvSpPr>
        <p:spPr/>
        <p:txBody>
          <a:bodyPr/>
          <a:lstStyle/>
          <a:p>
            <a:fld id="{E1B42BDF-CA8A-46B4-97C5-6515A33E1B58}" type="slidenum">
              <a:rPr lang="en-US">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322171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ways to view sustainable design, and may philosophies. We will adopt the philosophy of the triple bottom line for this workshop. Which is that sustainable design seeks desirable impacts economic, environmental, and social areas.</a:t>
            </a:r>
          </a:p>
          <a:p>
            <a:endParaRPr lang="en-US" dirty="0"/>
          </a:p>
          <a:p>
            <a:r>
              <a:rPr lang="en-US" dirty="0"/>
              <a:t>All of these impact areas are important. The least formalized, however, are the impacts engineered products have on society. We will focus solely on social impacts for this workshop.  </a:t>
            </a:r>
          </a:p>
        </p:txBody>
      </p:sp>
      <p:sp>
        <p:nvSpPr>
          <p:cNvPr id="4" name="Slide Number Placeholder 3"/>
          <p:cNvSpPr>
            <a:spLocks noGrp="1"/>
          </p:cNvSpPr>
          <p:nvPr>
            <p:ph type="sldNum" sz="quarter" idx="10"/>
          </p:nvPr>
        </p:nvSpPr>
        <p:spPr/>
        <p:txBody>
          <a:bodyPr/>
          <a:lstStyle/>
          <a:p>
            <a:fld id="{E1B42BDF-CA8A-46B4-97C5-6515A33E1B58}" type="slidenum">
              <a:rPr lang="en-US">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423800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be clear, we will use this simple definition of social impacts. </a:t>
            </a:r>
          </a:p>
        </p:txBody>
      </p:sp>
      <p:sp>
        <p:nvSpPr>
          <p:cNvPr id="4" name="Slide Number Placeholder 3"/>
          <p:cNvSpPr>
            <a:spLocks noGrp="1"/>
          </p:cNvSpPr>
          <p:nvPr>
            <p:ph type="sldNum" sz="quarter" idx="10"/>
          </p:nvPr>
        </p:nvSpPr>
        <p:spPr/>
        <p:txBody>
          <a:bodyPr/>
          <a:lstStyle/>
          <a:p>
            <a:fld id="{E1B42BDF-CA8A-46B4-97C5-6515A33E1B58}" type="slidenum">
              <a:rPr lang="en-US">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962547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consider this simple fruit press. It was designed to address the problem of pineapples spoiling before purchased at the market. A community in Brazil harvests 80,000 pineapples a day. 10s of thousands are wasted daily because they cannot make it to the markets fast enough. Once ideas for addressing this problem is to produce pineapple juice that can be frozen and sold later. Some possible impacts are listed here.</a:t>
            </a:r>
          </a:p>
        </p:txBody>
      </p:sp>
      <p:sp>
        <p:nvSpPr>
          <p:cNvPr id="4" name="Slide Number Placeholder 3"/>
          <p:cNvSpPr>
            <a:spLocks noGrp="1"/>
          </p:cNvSpPr>
          <p:nvPr>
            <p:ph type="sldNum" sz="quarter" idx="5"/>
          </p:nvPr>
        </p:nvSpPr>
        <p:spPr/>
        <p:txBody>
          <a:bodyPr/>
          <a:lstStyle/>
          <a:p>
            <a:fld id="{AF3694F5-43F8-3B40-ADC1-C13BC3E38EAB}" type="slidenum">
              <a:rPr lang="en-US" smtClean="0"/>
              <a:t>9</a:t>
            </a:fld>
            <a:endParaRPr lang="en-US"/>
          </a:p>
        </p:txBody>
      </p:sp>
    </p:spTree>
    <p:extLst>
      <p:ext uri="{BB962C8B-B14F-4D97-AF65-F5344CB8AC3E}">
        <p14:creationId xmlns:p14="http://schemas.microsoft.com/office/powerpoint/2010/main" val="804066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94" indent="0" algn="ctr">
              <a:buNone/>
              <a:defRPr>
                <a:solidFill>
                  <a:schemeClr val="tx1">
                    <a:tint val="75000"/>
                  </a:schemeClr>
                </a:solidFill>
              </a:defRPr>
            </a:lvl2pPr>
            <a:lvl3pPr marL="914198" indent="0" algn="ctr">
              <a:buNone/>
              <a:defRPr>
                <a:solidFill>
                  <a:schemeClr val="tx1">
                    <a:tint val="75000"/>
                  </a:schemeClr>
                </a:solidFill>
              </a:defRPr>
            </a:lvl3pPr>
            <a:lvl4pPr marL="1371294" indent="0" algn="ctr">
              <a:buNone/>
              <a:defRPr>
                <a:solidFill>
                  <a:schemeClr val="tx1">
                    <a:tint val="75000"/>
                  </a:schemeClr>
                </a:solidFill>
              </a:defRPr>
            </a:lvl4pPr>
            <a:lvl5pPr marL="1828394" indent="0" algn="ctr">
              <a:buNone/>
              <a:defRPr>
                <a:solidFill>
                  <a:schemeClr val="tx1">
                    <a:tint val="75000"/>
                  </a:schemeClr>
                </a:solidFill>
              </a:defRPr>
            </a:lvl5pPr>
            <a:lvl6pPr marL="2285487" indent="0" algn="ctr">
              <a:buNone/>
              <a:defRPr>
                <a:solidFill>
                  <a:schemeClr val="tx1">
                    <a:tint val="75000"/>
                  </a:schemeClr>
                </a:solidFill>
              </a:defRPr>
            </a:lvl6pPr>
            <a:lvl7pPr marL="2742581" indent="0" algn="ctr">
              <a:buNone/>
              <a:defRPr>
                <a:solidFill>
                  <a:schemeClr val="tx1">
                    <a:tint val="75000"/>
                  </a:schemeClr>
                </a:solidFill>
              </a:defRPr>
            </a:lvl7pPr>
            <a:lvl8pPr marL="3199680" indent="0" algn="ctr">
              <a:buNone/>
              <a:defRPr>
                <a:solidFill>
                  <a:schemeClr val="tx1">
                    <a:tint val="75000"/>
                  </a:schemeClr>
                </a:solidFill>
              </a:defRPr>
            </a:lvl8pPr>
            <a:lvl9pPr marL="36567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7078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023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6838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1"/>
            <a:ext cx="6858000" cy="1241822"/>
          </a:xfrm>
        </p:spPr>
        <p:txBody>
          <a:bodyPr/>
          <a:lstStyle>
            <a:lvl1pPr marL="0" indent="0" algn="ctr">
              <a:buNone/>
              <a:defRPr sz="18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en-US"/>
              <a:t>Click to edit Master subtitle style</a:t>
            </a:r>
          </a:p>
        </p:txBody>
      </p:sp>
    </p:spTree>
    <p:extLst>
      <p:ext uri="{BB962C8B-B14F-4D97-AF65-F5344CB8AC3E}">
        <p14:creationId xmlns:p14="http://schemas.microsoft.com/office/powerpoint/2010/main" val="3288728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3994138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tint val="75000"/>
                  </a:schemeClr>
                </a:solidFill>
              </a:defRPr>
            </a:lvl1pPr>
            <a:lvl2pPr marL="342704" indent="0">
              <a:buNone/>
              <a:defRPr sz="1500">
                <a:solidFill>
                  <a:schemeClr val="tx1">
                    <a:tint val="75000"/>
                  </a:schemeClr>
                </a:solidFill>
              </a:defRPr>
            </a:lvl2pPr>
            <a:lvl3pPr marL="685426" indent="0">
              <a:buNone/>
              <a:defRPr sz="1400">
                <a:solidFill>
                  <a:schemeClr val="tx1">
                    <a:tint val="75000"/>
                  </a:schemeClr>
                </a:solidFill>
              </a:defRPr>
            </a:lvl3pPr>
            <a:lvl4pPr marL="1028139" indent="0">
              <a:buNone/>
              <a:defRPr sz="1200">
                <a:solidFill>
                  <a:schemeClr val="tx1">
                    <a:tint val="75000"/>
                  </a:schemeClr>
                </a:solidFill>
              </a:defRPr>
            </a:lvl4pPr>
            <a:lvl5pPr marL="1370852" indent="0">
              <a:buNone/>
              <a:defRPr sz="1200">
                <a:solidFill>
                  <a:schemeClr val="tx1">
                    <a:tint val="75000"/>
                  </a:schemeClr>
                </a:solidFill>
              </a:defRPr>
            </a:lvl5pPr>
            <a:lvl6pPr marL="1713575" indent="0">
              <a:buNone/>
              <a:defRPr sz="1200">
                <a:solidFill>
                  <a:schemeClr val="tx1">
                    <a:tint val="75000"/>
                  </a:schemeClr>
                </a:solidFill>
              </a:defRPr>
            </a:lvl6pPr>
            <a:lvl7pPr marL="2056277" indent="0">
              <a:buNone/>
              <a:defRPr sz="1200">
                <a:solidFill>
                  <a:schemeClr val="tx1">
                    <a:tint val="75000"/>
                  </a:schemeClr>
                </a:solidFill>
              </a:defRPr>
            </a:lvl7pPr>
            <a:lvl8pPr marL="2398980" indent="0">
              <a:buNone/>
              <a:defRPr sz="1200">
                <a:solidFill>
                  <a:schemeClr val="tx1">
                    <a:tint val="75000"/>
                  </a:schemeClr>
                </a:solidFill>
              </a:defRPr>
            </a:lvl8pPr>
            <a:lvl9pPr marL="274168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806959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3799179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8" name="Footer Placeholder 7"/>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9" name="Slide Number Placeholder 8"/>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1555573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4" name="Footer Placeholder 3"/>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5" name="Slide Number Placeholder 4"/>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4039004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3" name="Footer Placeholder 2"/>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4" name="Slide Number Placeholder 3"/>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2979101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9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2690234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6619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92"/>
            <a:ext cx="4629150" cy="3655219"/>
          </a:xfrm>
        </p:spPr>
        <p:txBody>
          <a:bodyPr/>
          <a:lstStyle>
            <a:lvl1pPr marL="0" indent="0">
              <a:buNone/>
              <a:defRPr sz="2400"/>
            </a:lvl1pPr>
            <a:lvl2pPr marL="342704" indent="0">
              <a:buNone/>
              <a:defRPr sz="2100"/>
            </a:lvl2pPr>
            <a:lvl3pPr marL="685426" indent="0">
              <a:buNone/>
              <a:defRPr sz="1800"/>
            </a:lvl3pPr>
            <a:lvl4pPr marL="1028139" indent="0">
              <a:buNone/>
              <a:defRPr sz="1500"/>
            </a:lvl4pPr>
            <a:lvl5pPr marL="1370852" indent="0">
              <a:buNone/>
              <a:defRPr sz="1500"/>
            </a:lvl5pPr>
            <a:lvl6pPr marL="1713575" indent="0">
              <a:buNone/>
              <a:defRPr sz="1500"/>
            </a:lvl6pPr>
            <a:lvl7pPr marL="2056277" indent="0">
              <a:buNone/>
              <a:defRPr sz="1500"/>
            </a:lvl7pPr>
            <a:lvl8pPr marL="2398980" indent="0">
              <a:buNone/>
              <a:defRPr sz="1500"/>
            </a:lvl8pPr>
            <a:lvl9pPr marL="274168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3302292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1896996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6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7"/>
            <a:ext cx="2057400" cy="273844"/>
          </a:xfrm>
          <a:prstGeom prst="rect">
            <a:avLst/>
          </a:prstGeom>
        </p:spPr>
        <p:txBody>
          <a:bodyPr lIns="68553" tIns="34289" rIns="68553" bIns="34289"/>
          <a:lstStyle/>
          <a:p>
            <a:pPr defTabSz="685426"/>
            <a:fld id="{D5B25D2B-F6E1-4E6B-92E5-BCDD9AC55FEA}" type="datetimeFigureOut">
              <a:rPr lang="en-US" sz="1400" smtClean="0">
                <a:solidFill>
                  <a:prstClr val="black"/>
                </a:solidFill>
                <a:latin typeface="Calibri"/>
              </a:rPr>
              <a:pPr defTabSz="685426"/>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0" y="4767267"/>
            <a:ext cx="3086100" cy="273844"/>
          </a:xfrm>
          <a:prstGeom prst="rect">
            <a:avLst/>
          </a:prstGeom>
        </p:spPr>
        <p:txBody>
          <a:bodyPr lIns="68553" tIns="34289" rIns="68553" bIns="34289"/>
          <a:lstStyle/>
          <a:p>
            <a:pPr defTabSz="685426"/>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7"/>
            <a:ext cx="2057400" cy="273844"/>
          </a:xfrm>
          <a:prstGeom prst="rect">
            <a:avLst/>
          </a:prstGeom>
        </p:spPr>
        <p:txBody>
          <a:bodyPr lIns="68553" tIns="34289" rIns="68553" bIns="34289"/>
          <a:lstStyle/>
          <a:p>
            <a:pPr defTabSz="685426"/>
            <a:fld id="{AFBFA4EB-0A78-4FEA-A790-0CE39F487855}" type="slidenum">
              <a:rPr lang="en-US" sz="1400" smtClean="0">
                <a:solidFill>
                  <a:prstClr val="black"/>
                </a:solidFill>
                <a:latin typeface="Calibri"/>
              </a:rPr>
              <a:pPr defTabSz="685426"/>
              <a:t>‹#›</a:t>
            </a:fld>
            <a:endParaRPr lang="en-US" sz="1400">
              <a:solidFill>
                <a:prstClr val="black"/>
              </a:solidFill>
              <a:latin typeface="Calibri"/>
            </a:endParaRPr>
          </a:p>
        </p:txBody>
      </p:sp>
    </p:spTree>
    <p:extLst>
      <p:ext uri="{BB962C8B-B14F-4D97-AF65-F5344CB8AC3E}">
        <p14:creationId xmlns:p14="http://schemas.microsoft.com/office/powerpoint/2010/main" val="573054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5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5714" indent="0" algn="ctr">
              <a:buNone/>
              <a:defRPr>
                <a:solidFill>
                  <a:schemeClr val="tx1">
                    <a:tint val="75000"/>
                  </a:schemeClr>
                </a:solidFill>
              </a:defRPr>
            </a:lvl2pPr>
            <a:lvl3pPr marL="911610" indent="0" algn="ctr">
              <a:buNone/>
              <a:defRPr>
                <a:solidFill>
                  <a:schemeClr val="tx1">
                    <a:tint val="75000"/>
                  </a:schemeClr>
                </a:solidFill>
              </a:defRPr>
            </a:lvl3pPr>
            <a:lvl4pPr marL="1367384" indent="0" algn="ctr">
              <a:buNone/>
              <a:defRPr>
                <a:solidFill>
                  <a:schemeClr val="tx1">
                    <a:tint val="75000"/>
                  </a:schemeClr>
                </a:solidFill>
              </a:defRPr>
            </a:lvl4pPr>
            <a:lvl5pPr marL="1823219" indent="0" algn="ctr">
              <a:buNone/>
              <a:defRPr>
                <a:solidFill>
                  <a:schemeClr val="tx1">
                    <a:tint val="75000"/>
                  </a:schemeClr>
                </a:solidFill>
              </a:defRPr>
            </a:lvl5pPr>
            <a:lvl6pPr marL="2278932" indent="0" algn="ctr">
              <a:buNone/>
              <a:defRPr>
                <a:solidFill>
                  <a:schemeClr val="tx1">
                    <a:tint val="75000"/>
                  </a:schemeClr>
                </a:solidFill>
              </a:defRPr>
            </a:lvl6pPr>
            <a:lvl7pPr marL="2734651" indent="0" algn="ctr">
              <a:buNone/>
              <a:defRPr>
                <a:solidFill>
                  <a:schemeClr val="tx1">
                    <a:tint val="75000"/>
                  </a:schemeClr>
                </a:solidFill>
              </a:defRPr>
            </a:lvl7pPr>
            <a:lvl8pPr marL="3190508" indent="0" algn="ctr">
              <a:buNone/>
              <a:defRPr>
                <a:solidFill>
                  <a:schemeClr val="tx1">
                    <a:tint val="75000"/>
                  </a:schemeClr>
                </a:solidFill>
              </a:defRPr>
            </a:lvl8pPr>
            <a:lvl9pPr marL="36463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763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8154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5"/>
            <a:ext cx="7772400" cy="1021556"/>
          </a:xfrm>
        </p:spPr>
        <p:txBody>
          <a:bodyPr anchor="t"/>
          <a:lstStyle>
            <a:lvl1pPr algn="l">
              <a:defRPr sz="3975"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25">
                <a:solidFill>
                  <a:schemeClr val="tx1">
                    <a:tint val="75000"/>
                  </a:schemeClr>
                </a:solidFill>
              </a:defRPr>
            </a:lvl1pPr>
            <a:lvl2pPr marL="455714" indent="0">
              <a:buNone/>
              <a:defRPr sz="1800">
                <a:solidFill>
                  <a:schemeClr val="tx1">
                    <a:tint val="75000"/>
                  </a:schemeClr>
                </a:solidFill>
              </a:defRPr>
            </a:lvl2pPr>
            <a:lvl3pPr marL="911610" indent="0">
              <a:buNone/>
              <a:defRPr sz="1575">
                <a:solidFill>
                  <a:schemeClr val="tx1">
                    <a:tint val="75000"/>
                  </a:schemeClr>
                </a:solidFill>
              </a:defRPr>
            </a:lvl3pPr>
            <a:lvl4pPr marL="1367384" indent="0">
              <a:buNone/>
              <a:defRPr sz="1425">
                <a:solidFill>
                  <a:schemeClr val="tx1">
                    <a:tint val="75000"/>
                  </a:schemeClr>
                </a:solidFill>
              </a:defRPr>
            </a:lvl4pPr>
            <a:lvl5pPr marL="1823219" indent="0">
              <a:buNone/>
              <a:defRPr sz="1425">
                <a:solidFill>
                  <a:schemeClr val="tx1">
                    <a:tint val="75000"/>
                  </a:schemeClr>
                </a:solidFill>
              </a:defRPr>
            </a:lvl5pPr>
            <a:lvl6pPr marL="2278932" indent="0">
              <a:buNone/>
              <a:defRPr sz="1425">
                <a:solidFill>
                  <a:schemeClr val="tx1">
                    <a:tint val="75000"/>
                  </a:schemeClr>
                </a:solidFill>
              </a:defRPr>
            </a:lvl6pPr>
            <a:lvl7pPr marL="2734651" indent="0">
              <a:buNone/>
              <a:defRPr sz="1425">
                <a:solidFill>
                  <a:schemeClr val="tx1">
                    <a:tint val="75000"/>
                  </a:schemeClr>
                </a:solidFill>
              </a:defRPr>
            </a:lvl7pPr>
            <a:lvl8pPr marL="3190508" indent="0">
              <a:buNone/>
              <a:defRPr sz="1425">
                <a:solidFill>
                  <a:schemeClr val="tx1">
                    <a:tint val="75000"/>
                  </a:schemeClr>
                </a:solidFill>
              </a:defRPr>
            </a:lvl8pPr>
            <a:lvl9pPr marL="3646302"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4477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24"/>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24"/>
            <a:ext cx="4038600" cy="2545556"/>
          </a:xfrm>
        </p:spPr>
        <p:txBody>
          <a:bodyPr/>
          <a:lstStyle>
            <a:lvl1pPr>
              <a:defRPr sz="2775"/>
            </a:lvl1pPr>
            <a:lvl2pPr>
              <a:defRPr sz="240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2582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8"/>
            <a:ext cx="4040188" cy="479822"/>
          </a:xfrm>
        </p:spPr>
        <p:txBody>
          <a:bodyPr anchor="b"/>
          <a:lstStyle>
            <a:lvl1pPr marL="0" indent="0">
              <a:buNone/>
              <a:defRPr sz="2400" b="1"/>
            </a:lvl1pPr>
            <a:lvl2pPr marL="455714" indent="0">
              <a:buNone/>
              <a:defRPr sz="2025" b="1"/>
            </a:lvl2pPr>
            <a:lvl3pPr marL="911610" indent="0">
              <a:buNone/>
              <a:defRPr sz="1800" b="1"/>
            </a:lvl3pPr>
            <a:lvl4pPr marL="1367384" indent="0">
              <a:buNone/>
              <a:defRPr sz="1575" b="1"/>
            </a:lvl4pPr>
            <a:lvl5pPr marL="1823219" indent="0">
              <a:buNone/>
              <a:defRPr sz="1575" b="1"/>
            </a:lvl5pPr>
            <a:lvl6pPr marL="2278932" indent="0">
              <a:buNone/>
              <a:defRPr sz="1575" b="1"/>
            </a:lvl6pPr>
            <a:lvl7pPr marL="2734651" indent="0">
              <a:buNone/>
              <a:defRPr sz="1575" b="1"/>
            </a:lvl7pPr>
            <a:lvl8pPr marL="3190508" indent="0">
              <a:buNone/>
              <a:defRPr sz="1575" b="1"/>
            </a:lvl8pPr>
            <a:lvl9pPr marL="3646302" indent="0">
              <a:buNone/>
              <a:defRPr sz="1575"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61" y="1151338"/>
            <a:ext cx="4041775" cy="479822"/>
          </a:xfrm>
        </p:spPr>
        <p:txBody>
          <a:bodyPr anchor="b"/>
          <a:lstStyle>
            <a:lvl1pPr marL="0" indent="0">
              <a:buNone/>
              <a:defRPr sz="2400" b="1"/>
            </a:lvl1pPr>
            <a:lvl2pPr marL="455714" indent="0">
              <a:buNone/>
              <a:defRPr sz="2025" b="1"/>
            </a:lvl2pPr>
            <a:lvl3pPr marL="911610" indent="0">
              <a:buNone/>
              <a:defRPr sz="1800" b="1"/>
            </a:lvl3pPr>
            <a:lvl4pPr marL="1367384" indent="0">
              <a:buNone/>
              <a:defRPr sz="1575" b="1"/>
            </a:lvl4pPr>
            <a:lvl5pPr marL="1823219" indent="0">
              <a:buNone/>
              <a:defRPr sz="1575" b="1"/>
            </a:lvl5pPr>
            <a:lvl6pPr marL="2278932" indent="0">
              <a:buNone/>
              <a:defRPr sz="1575" b="1"/>
            </a:lvl6pPr>
            <a:lvl7pPr marL="2734651" indent="0">
              <a:buNone/>
              <a:defRPr sz="1575" b="1"/>
            </a:lvl7pPr>
            <a:lvl8pPr marL="3190508" indent="0">
              <a:buNone/>
              <a:defRPr sz="1575" b="1"/>
            </a:lvl8pPr>
            <a:lvl9pPr marL="3646302"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645161" y="1631156"/>
            <a:ext cx="4041775" cy="2963466"/>
          </a:xfrm>
        </p:spPr>
        <p:txBody>
          <a:bodyPr/>
          <a:lstStyle>
            <a:lvl1pPr>
              <a:defRPr sz="2400"/>
            </a:lvl1pPr>
            <a:lvl2pPr>
              <a:defRPr sz="2025"/>
            </a:lvl2pPr>
            <a:lvl3pPr>
              <a:defRPr sz="180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7826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0297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7836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94" indent="0">
              <a:buNone/>
              <a:defRPr sz="1800">
                <a:solidFill>
                  <a:schemeClr val="tx1">
                    <a:tint val="75000"/>
                  </a:schemeClr>
                </a:solidFill>
              </a:defRPr>
            </a:lvl2pPr>
            <a:lvl3pPr marL="914198" indent="0">
              <a:buNone/>
              <a:defRPr sz="1600">
                <a:solidFill>
                  <a:schemeClr val="tx1">
                    <a:tint val="75000"/>
                  </a:schemeClr>
                </a:solidFill>
              </a:defRPr>
            </a:lvl3pPr>
            <a:lvl4pPr marL="1371294" indent="0">
              <a:buNone/>
              <a:defRPr sz="1400">
                <a:solidFill>
                  <a:schemeClr val="tx1">
                    <a:tint val="75000"/>
                  </a:schemeClr>
                </a:solidFill>
              </a:defRPr>
            </a:lvl4pPr>
            <a:lvl5pPr marL="1828394" indent="0">
              <a:buNone/>
              <a:defRPr sz="1400">
                <a:solidFill>
                  <a:schemeClr val="tx1">
                    <a:tint val="75000"/>
                  </a:schemeClr>
                </a:solidFill>
              </a:defRPr>
            </a:lvl5pPr>
            <a:lvl6pPr marL="2285487" indent="0">
              <a:buNone/>
              <a:defRPr sz="1400">
                <a:solidFill>
                  <a:schemeClr val="tx1">
                    <a:tint val="75000"/>
                  </a:schemeClr>
                </a:solidFill>
              </a:defRPr>
            </a:lvl6pPr>
            <a:lvl7pPr marL="2742581" indent="0">
              <a:buNone/>
              <a:defRPr sz="1400">
                <a:solidFill>
                  <a:schemeClr val="tx1">
                    <a:tint val="75000"/>
                  </a:schemeClr>
                </a:solidFill>
              </a:defRPr>
            </a:lvl7pPr>
            <a:lvl8pPr marL="3199680" indent="0">
              <a:buNone/>
              <a:defRPr sz="1400">
                <a:solidFill>
                  <a:schemeClr val="tx1">
                    <a:tint val="75000"/>
                  </a:schemeClr>
                </a:solidFill>
              </a:defRPr>
            </a:lvl8pPr>
            <a:lvl9pPr marL="365677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79780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96"/>
            <a:ext cx="3008313" cy="871538"/>
          </a:xfrm>
        </p:spPr>
        <p:txBody>
          <a:bodyPr anchor="b"/>
          <a:lstStyle>
            <a:lvl1pPr algn="l">
              <a:defRPr sz="2025" b="1"/>
            </a:lvl1pPr>
          </a:lstStyle>
          <a:p>
            <a:r>
              <a:rPr lang="en-US"/>
              <a:t>Click to edit Master title style</a:t>
            </a:r>
          </a:p>
        </p:txBody>
      </p:sp>
      <p:sp>
        <p:nvSpPr>
          <p:cNvPr id="3" name="Content Placeholder 2"/>
          <p:cNvSpPr>
            <a:spLocks noGrp="1"/>
          </p:cNvSpPr>
          <p:nvPr>
            <p:ph idx="1"/>
          </p:nvPr>
        </p:nvSpPr>
        <p:spPr>
          <a:xfrm>
            <a:off x="3575050" y="204923"/>
            <a:ext cx="5111750" cy="4389835"/>
          </a:xfrm>
        </p:spPr>
        <p:txBody>
          <a:bodyPr/>
          <a:lstStyle>
            <a:lvl1pPr>
              <a:defRPr sz="3225"/>
            </a:lvl1pPr>
            <a:lvl2pPr>
              <a:defRPr sz="2775"/>
            </a:lvl2pPr>
            <a:lvl3pPr>
              <a:defRPr sz="2400"/>
            </a:lvl3pPr>
            <a:lvl4pPr>
              <a:defRPr sz="2025"/>
            </a:lvl4pPr>
            <a:lvl5pPr>
              <a:defRPr sz="2025"/>
            </a:lvl5pPr>
            <a:lvl6pPr>
              <a:defRPr sz="2025"/>
            </a:lvl6pPr>
            <a:lvl7pPr>
              <a:defRPr sz="2025"/>
            </a:lvl7pPr>
            <a:lvl8pPr>
              <a:defRPr sz="2025"/>
            </a:lvl8pPr>
            <a:lvl9pPr>
              <a:defRPr sz="20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25"/>
            </a:lvl1pPr>
            <a:lvl2pPr marL="455714" indent="0">
              <a:buNone/>
              <a:defRPr sz="1200"/>
            </a:lvl2pPr>
            <a:lvl3pPr marL="911610" indent="0">
              <a:buNone/>
              <a:defRPr sz="975"/>
            </a:lvl3pPr>
            <a:lvl4pPr marL="1367384" indent="0">
              <a:buNone/>
              <a:defRPr sz="900"/>
            </a:lvl4pPr>
            <a:lvl5pPr marL="1823219" indent="0">
              <a:buNone/>
              <a:defRPr sz="900"/>
            </a:lvl5pPr>
            <a:lvl6pPr marL="2278932" indent="0">
              <a:buNone/>
              <a:defRPr sz="900"/>
            </a:lvl6pPr>
            <a:lvl7pPr marL="2734651" indent="0">
              <a:buNone/>
              <a:defRPr sz="900"/>
            </a:lvl7pPr>
            <a:lvl8pPr marL="3190508" indent="0">
              <a:buNone/>
              <a:defRPr sz="900"/>
            </a:lvl8pPr>
            <a:lvl9pPr marL="36463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8742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0"/>
            <a:ext cx="5486400" cy="425054"/>
          </a:xfrm>
        </p:spPr>
        <p:txBody>
          <a:bodyPr anchor="b"/>
          <a:lstStyle>
            <a:lvl1pPr algn="l">
              <a:defRPr sz="20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25"/>
            </a:lvl1pPr>
            <a:lvl2pPr marL="455714" indent="0">
              <a:buNone/>
              <a:defRPr sz="2775"/>
            </a:lvl2pPr>
            <a:lvl3pPr marL="911610" indent="0">
              <a:buNone/>
              <a:defRPr sz="2400"/>
            </a:lvl3pPr>
            <a:lvl4pPr marL="1367384" indent="0">
              <a:buNone/>
              <a:defRPr sz="2025"/>
            </a:lvl4pPr>
            <a:lvl5pPr marL="1823219" indent="0">
              <a:buNone/>
              <a:defRPr sz="2025"/>
            </a:lvl5pPr>
            <a:lvl6pPr marL="2278932" indent="0">
              <a:buNone/>
              <a:defRPr sz="2025"/>
            </a:lvl6pPr>
            <a:lvl7pPr marL="2734651" indent="0">
              <a:buNone/>
              <a:defRPr sz="2025"/>
            </a:lvl7pPr>
            <a:lvl8pPr marL="3190508" indent="0">
              <a:buNone/>
              <a:defRPr sz="2025"/>
            </a:lvl8pPr>
            <a:lvl9pPr marL="3646302" indent="0">
              <a:buNone/>
              <a:defRPr sz="2025"/>
            </a:lvl9pPr>
          </a:lstStyle>
          <a:p>
            <a:endParaRPr lang="en-US"/>
          </a:p>
        </p:txBody>
      </p:sp>
      <p:sp>
        <p:nvSpPr>
          <p:cNvPr id="4" name="Text Placeholder 3"/>
          <p:cNvSpPr>
            <a:spLocks noGrp="1"/>
          </p:cNvSpPr>
          <p:nvPr>
            <p:ph type="body" sz="half" idx="2"/>
          </p:nvPr>
        </p:nvSpPr>
        <p:spPr>
          <a:xfrm>
            <a:off x="1792288" y="4025637"/>
            <a:ext cx="5486400" cy="603647"/>
          </a:xfrm>
        </p:spPr>
        <p:txBody>
          <a:bodyPr/>
          <a:lstStyle>
            <a:lvl1pPr marL="0" indent="0">
              <a:buNone/>
              <a:defRPr sz="1425"/>
            </a:lvl1pPr>
            <a:lvl2pPr marL="455714" indent="0">
              <a:buNone/>
              <a:defRPr sz="1200"/>
            </a:lvl2pPr>
            <a:lvl3pPr marL="911610" indent="0">
              <a:buNone/>
              <a:defRPr sz="975"/>
            </a:lvl3pPr>
            <a:lvl4pPr marL="1367384" indent="0">
              <a:buNone/>
              <a:defRPr sz="900"/>
            </a:lvl4pPr>
            <a:lvl5pPr marL="1823219" indent="0">
              <a:buNone/>
              <a:defRPr sz="900"/>
            </a:lvl5pPr>
            <a:lvl6pPr marL="2278932" indent="0">
              <a:buNone/>
              <a:defRPr sz="900"/>
            </a:lvl6pPr>
            <a:lvl7pPr marL="2734651" indent="0">
              <a:buNone/>
              <a:defRPr sz="900"/>
            </a:lvl7pPr>
            <a:lvl8pPr marL="3190508" indent="0">
              <a:buNone/>
              <a:defRPr sz="900"/>
            </a:lvl8pPr>
            <a:lvl9pPr marL="36463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24789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8514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9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9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58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2EE3-E48F-784D-B6B4-AE11134CBC7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25D0E3B-A71D-CD46-A697-0DD61F8387A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AE73DDF-AF02-3544-AB0D-CC1C4D335F69}"/>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5" name="Footer Placeholder 4">
            <a:extLst>
              <a:ext uri="{FF2B5EF4-FFF2-40B4-BE49-F238E27FC236}">
                <a16:creationId xmlns:a16="http://schemas.microsoft.com/office/drawing/2014/main" id="{9BCE7855-DC04-3E4F-BADE-0E57E9320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61D0C-3F76-4D47-A868-850899DE3CC6}"/>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4148238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8FFA-8A09-9846-A23C-6F97075DF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2D307-A825-7D4A-A375-43F16FDEEE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7217F-5BEF-FE44-924C-E5978AC9F943}"/>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5" name="Footer Placeholder 4">
            <a:extLst>
              <a:ext uri="{FF2B5EF4-FFF2-40B4-BE49-F238E27FC236}">
                <a16:creationId xmlns:a16="http://schemas.microsoft.com/office/drawing/2014/main" id="{1C048D09-973F-1B4C-9720-7D259EE7E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639235-F4E8-6649-9A02-F29EC3FD2688}"/>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2190237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5CAF-0FC4-354D-BA12-920268DE2FB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01446F2-AE8B-B14D-92F5-80AA390F9B8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00B21B-54E3-C241-9870-875B66C062CA}"/>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5" name="Footer Placeholder 4">
            <a:extLst>
              <a:ext uri="{FF2B5EF4-FFF2-40B4-BE49-F238E27FC236}">
                <a16:creationId xmlns:a16="http://schemas.microsoft.com/office/drawing/2014/main" id="{946CA888-43F2-A14A-8B7D-A0784C59A9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F2EDA-4082-2443-8F4F-E381288F4455}"/>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2693822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BFFB-F506-CF47-A5F6-DD5ACB40AD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575B47-E385-7941-AED0-9EBAC5E5329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267767-1048-764E-ABD5-BC95AC17135E}"/>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377A40-81A1-E94F-B31D-979DB7A0609D}"/>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6" name="Footer Placeholder 5">
            <a:extLst>
              <a:ext uri="{FF2B5EF4-FFF2-40B4-BE49-F238E27FC236}">
                <a16:creationId xmlns:a16="http://schemas.microsoft.com/office/drawing/2014/main" id="{EE8E570E-0587-664B-BBAE-7CDA92A93F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DE247-1396-5F40-807F-2890AE6E08C6}"/>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3016632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1EBC-4207-F44E-BD45-D305A992BAE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588C8E-5185-084A-A458-83A1213E2AE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0F1120E-F92B-5B49-B615-46D1A44996F8}"/>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1DEC78-8FF5-364E-A2F1-5938D025D43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A3119DD-AFB9-E942-840D-9EFCDAC5B3B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C17300-057A-5B4A-B6F1-C6DA326C6EA8}"/>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8" name="Footer Placeholder 7">
            <a:extLst>
              <a:ext uri="{FF2B5EF4-FFF2-40B4-BE49-F238E27FC236}">
                <a16:creationId xmlns:a16="http://schemas.microsoft.com/office/drawing/2014/main" id="{A2DA67C9-FDB9-6B4E-BE71-4213CA9D48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5EF6E1-135C-E042-8910-2CC8FC9D1C3D}"/>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3945817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4501-863F-1F45-A61A-EB7CC0A1B0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65B714-E94A-3A45-96D6-659C1FF4CE0D}"/>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4" name="Footer Placeholder 3">
            <a:extLst>
              <a:ext uri="{FF2B5EF4-FFF2-40B4-BE49-F238E27FC236}">
                <a16:creationId xmlns:a16="http://schemas.microsoft.com/office/drawing/2014/main" id="{5028F363-972B-F340-A60B-B62F5CFC89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B03698-C969-994A-94BE-EE86EB25B771}"/>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388042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1213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F14E5-3A41-5A40-8EAB-3FBF12B27C7F}"/>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3" name="Footer Placeholder 2">
            <a:extLst>
              <a:ext uri="{FF2B5EF4-FFF2-40B4-BE49-F238E27FC236}">
                <a16:creationId xmlns:a16="http://schemas.microsoft.com/office/drawing/2014/main" id="{443F0B9E-60F6-294D-8032-3AD46CEAC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87B209-8FDA-E346-B16D-DFE3632BEBC4}"/>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225076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A043-561E-104E-B209-74E74CAD784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8305D56-6B74-4244-AF56-BBFA5BA10B4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E6CAE3-2C17-4140-B0F7-6B311A177CC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24CF9AF-2199-614F-9467-97F0DA33697A}"/>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6" name="Footer Placeholder 5">
            <a:extLst>
              <a:ext uri="{FF2B5EF4-FFF2-40B4-BE49-F238E27FC236}">
                <a16:creationId xmlns:a16="http://schemas.microsoft.com/office/drawing/2014/main" id="{F070ED55-505E-6E40-8B57-F440DC00E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8F0CF6-6999-8847-A012-2EEF1B1F9BD3}"/>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4217314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182D-E0E8-7B48-B2B3-AD7AFC6B40E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753D0F0-3738-404B-B6FE-3E0BF715649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FBD10D7-43FA-EB45-ADC1-423F50276D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93DB6F6-A06D-C54E-917C-B63D99FF0FAA}"/>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6" name="Footer Placeholder 5">
            <a:extLst>
              <a:ext uri="{FF2B5EF4-FFF2-40B4-BE49-F238E27FC236}">
                <a16:creationId xmlns:a16="http://schemas.microsoft.com/office/drawing/2014/main" id="{3CE24156-FE11-3148-B5E8-6DC0AA266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221E4D-F34A-9549-91E5-A97959C78C6D}"/>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9467061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7F9F0-19F1-C744-BBF3-E3D1D56C30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A48DAB-1FAD-E946-92EE-B1C27E87D1E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10FC3-29B0-F04E-AE36-FFE466F81B4A}"/>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5" name="Footer Placeholder 4">
            <a:extLst>
              <a:ext uri="{FF2B5EF4-FFF2-40B4-BE49-F238E27FC236}">
                <a16:creationId xmlns:a16="http://schemas.microsoft.com/office/drawing/2014/main" id="{EF20AF83-4451-154D-9007-1EF352142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AA802-1124-2F4D-B229-F8E1CB41A5B7}"/>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6313686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AF539-C489-4A40-A99C-F76370AFCEC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771973-21DE-3747-AD13-4C7A1BD10D1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E6F23-4A85-1F45-BF75-A70D9F35B80D}"/>
              </a:ext>
            </a:extLst>
          </p:cNvPr>
          <p:cNvSpPr>
            <a:spLocks noGrp="1"/>
          </p:cNvSpPr>
          <p:nvPr>
            <p:ph type="dt" sz="half" idx="10"/>
          </p:nvPr>
        </p:nvSpPr>
        <p:spPr/>
        <p:txBody>
          <a:bodyPr/>
          <a:lstStyle/>
          <a:p>
            <a:fld id="{25B91EBB-6421-B04C-A1A3-BE378624EA4F}" type="datetimeFigureOut">
              <a:rPr lang="en-US" smtClean="0"/>
              <a:t>4/20/22</a:t>
            </a:fld>
            <a:endParaRPr lang="en-US"/>
          </a:p>
        </p:txBody>
      </p:sp>
      <p:sp>
        <p:nvSpPr>
          <p:cNvPr id="5" name="Footer Placeholder 4">
            <a:extLst>
              <a:ext uri="{FF2B5EF4-FFF2-40B4-BE49-F238E27FC236}">
                <a16:creationId xmlns:a16="http://schemas.microsoft.com/office/drawing/2014/main" id="{F32E39A4-6DBB-6B4F-B87F-7C974E88B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EDD11-B546-2B4C-8747-BB56C17E00A2}"/>
              </a:ext>
            </a:extLst>
          </p:cNvPr>
          <p:cNvSpPr>
            <a:spLocks noGrp="1"/>
          </p:cNvSpPr>
          <p:nvPr>
            <p:ph type="sldNum" sz="quarter" idx="12"/>
          </p:nvPr>
        </p:nvSpPr>
        <p:spPr/>
        <p:txBody>
          <a:bodyPr/>
          <a:lstStyle/>
          <a:p>
            <a:fld id="{F3FADE72-7F83-1841-94EC-CB07F7753C95}" type="slidenum">
              <a:rPr lang="en-US" smtClean="0"/>
              <a:t>‹#›</a:t>
            </a:fld>
            <a:endParaRPr lang="en-US"/>
          </a:p>
        </p:txBody>
      </p:sp>
    </p:spTree>
    <p:extLst>
      <p:ext uri="{BB962C8B-B14F-4D97-AF65-F5344CB8AC3E}">
        <p14:creationId xmlns:p14="http://schemas.microsoft.com/office/powerpoint/2010/main" val="166413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839" indent="0" algn="ctr">
              <a:buNone/>
              <a:defRPr sz="1500"/>
            </a:lvl2pPr>
            <a:lvl3pPr marL="685681" indent="0" algn="ctr">
              <a:buNone/>
              <a:defRPr sz="1400"/>
            </a:lvl3pPr>
            <a:lvl4pPr marL="1028522" indent="0" algn="ctr">
              <a:buNone/>
              <a:defRPr sz="1200"/>
            </a:lvl4pPr>
            <a:lvl5pPr marL="1371362" indent="0" algn="ctr">
              <a:buNone/>
              <a:defRPr sz="1200"/>
            </a:lvl5pPr>
            <a:lvl6pPr marL="1714205" indent="0" algn="ctr">
              <a:buNone/>
              <a:defRPr sz="1200"/>
            </a:lvl6pPr>
            <a:lvl7pPr marL="2057042" indent="0" algn="ctr">
              <a:buNone/>
              <a:defRPr sz="1200"/>
            </a:lvl7pPr>
            <a:lvl8pPr marL="2399880" indent="0" algn="ctr">
              <a:buNone/>
              <a:defRPr sz="1200"/>
            </a:lvl8pPr>
            <a:lvl9pPr marL="2742719" indent="0" algn="ctr">
              <a:buNone/>
              <a:defRPr sz="1200"/>
            </a:lvl9pPr>
          </a:lstStyle>
          <a:p>
            <a:r>
              <a:rPr lang="en-US"/>
              <a:t>Click to edit Master subtitle style</a:t>
            </a:r>
          </a:p>
        </p:txBody>
      </p:sp>
    </p:spTree>
    <p:extLst>
      <p:ext uri="{BB962C8B-B14F-4D97-AF65-F5344CB8AC3E}">
        <p14:creationId xmlns:p14="http://schemas.microsoft.com/office/powerpoint/2010/main" val="423004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859583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3"/>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101"/>
            <a:ext cx="7886700" cy="1125140"/>
          </a:xfrm>
        </p:spPr>
        <p:txBody>
          <a:bodyPr/>
          <a:lstStyle>
            <a:lvl1pPr marL="0" indent="0">
              <a:buNone/>
              <a:defRPr sz="1800">
                <a:solidFill>
                  <a:schemeClr val="tx1">
                    <a:tint val="75000"/>
                  </a:schemeClr>
                </a:solidFill>
              </a:defRPr>
            </a:lvl1pPr>
            <a:lvl2pPr marL="342839" indent="0">
              <a:buNone/>
              <a:defRPr sz="1500">
                <a:solidFill>
                  <a:schemeClr val="tx1">
                    <a:tint val="75000"/>
                  </a:schemeClr>
                </a:solidFill>
              </a:defRPr>
            </a:lvl2pPr>
            <a:lvl3pPr marL="685681" indent="0">
              <a:buNone/>
              <a:defRPr sz="1400">
                <a:solidFill>
                  <a:schemeClr val="tx1">
                    <a:tint val="75000"/>
                  </a:schemeClr>
                </a:solidFill>
              </a:defRPr>
            </a:lvl3pPr>
            <a:lvl4pPr marL="1028522" indent="0">
              <a:buNone/>
              <a:defRPr sz="1200">
                <a:solidFill>
                  <a:schemeClr val="tx1">
                    <a:tint val="75000"/>
                  </a:schemeClr>
                </a:solidFill>
              </a:defRPr>
            </a:lvl4pPr>
            <a:lvl5pPr marL="1371362" indent="0">
              <a:buNone/>
              <a:defRPr sz="1200">
                <a:solidFill>
                  <a:schemeClr val="tx1">
                    <a:tint val="75000"/>
                  </a:schemeClr>
                </a:solidFill>
              </a:defRPr>
            </a:lvl5pPr>
            <a:lvl6pPr marL="1714205" indent="0">
              <a:buNone/>
              <a:defRPr sz="1200">
                <a:solidFill>
                  <a:schemeClr val="tx1">
                    <a:tint val="75000"/>
                  </a:schemeClr>
                </a:solidFill>
              </a:defRPr>
            </a:lvl6pPr>
            <a:lvl7pPr marL="2057042" indent="0">
              <a:buNone/>
              <a:defRPr sz="1200">
                <a:solidFill>
                  <a:schemeClr val="tx1">
                    <a:tint val="75000"/>
                  </a:schemeClr>
                </a:solidFill>
              </a:defRPr>
            </a:lvl7pPr>
            <a:lvl8pPr marL="2399880" indent="0">
              <a:buNone/>
              <a:defRPr sz="1200">
                <a:solidFill>
                  <a:schemeClr val="tx1">
                    <a:tint val="75000"/>
                  </a:schemeClr>
                </a:solidFill>
              </a:defRPr>
            </a:lvl8pPr>
            <a:lvl9pPr marL="2742719"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2024920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237163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39" indent="0">
              <a:buNone/>
              <a:defRPr sz="1500" b="1"/>
            </a:lvl2pPr>
            <a:lvl3pPr marL="685681" indent="0">
              <a:buNone/>
              <a:defRPr sz="1400" b="1"/>
            </a:lvl3pPr>
            <a:lvl4pPr marL="1028522" indent="0">
              <a:buNone/>
              <a:defRPr sz="1200" b="1"/>
            </a:lvl4pPr>
            <a:lvl5pPr marL="1371362" indent="0">
              <a:buNone/>
              <a:defRPr sz="1200" b="1"/>
            </a:lvl5pPr>
            <a:lvl6pPr marL="1714205" indent="0">
              <a:buNone/>
              <a:defRPr sz="1200" b="1"/>
            </a:lvl6pPr>
            <a:lvl7pPr marL="2057042" indent="0">
              <a:buNone/>
              <a:defRPr sz="1200" b="1"/>
            </a:lvl7pPr>
            <a:lvl8pPr marL="2399880" indent="0">
              <a:buNone/>
              <a:defRPr sz="1200" b="1"/>
            </a:lvl8pPr>
            <a:lvl9pPr marL="274271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8" name="Footer Placeholder 7"/>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9" name="Slide Number Placeholder 8"/>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228853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94" indent="0">
              <a:buNone/>
              <a:defRPr sz="2000" b="1"/>
            </a:lvl2pPr>
            <a:lvl3pPr marL="914198" indent="0">
              <a:buNone/>
              <a:defRPr sz="1800" b="1"/>
            </a:lvl3pPr>
            <a:lvl4pPr marL="1371294" indent="0">
              <a:buNone/>
              <a:defRPr sz="1600" b="1"/>
            </a:lvl4pPr>
            <a:lvl5pPr marL="1828394" indent="0">
              <a:buNone/>
              <a:defRPr sz="1600" b="1"/>
            </a:lvl5pPr>
            <a:lvl6pPr marL="2285487" indent="0">
              <a:buNone/>
              <a:defRPr sz="1600" b="1"/>
            </a:lvl6pPr>
            <a:lvl7pPr marL="2742581" indent="0">
              <a:buNone/>
              <a:defRPr sz="1600" b="1"/>
            </a:lvl7pPr>
            <a:lvl8pPr marL="3199680" indent="0">
              <a:buNone/>
              <a:defRPr sz="1600" b="1"/>
            </a:lvl8pPr>
            <a:lvl9pPr marL="365677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151335"/>
            <a:ext cx="4041775" cy="479822"/>
          </a:xfrm>
        </p:spPr>
        <p:txBody>
          <a:bodyPr anchor="b"/>
          <a:lstStyle>
            <a:lvl1pPr marL="0" indent="0">
              <a:buNone/>
              <a:defRPr sz="2400" b="1"/>
            </a:lvl1pPr>
            <a:lvl2pPr marL="457094" indent="0">
              <a:buNone/>
              <a:defRPr sz="2000" b="1"/>
            </a:lvl2pPr>
            <a:lvl3pPr marL="914198" indent="0">
              <a:buNone/>
              <a:defRPr sz="1800" b="1"/>
            </a:lvl3pPr>
            <a:lvl4pPr marL="1371294" indent="0">
              <a:buNone/>
              <a:defRPr sz="1600" b="1"/>
            </a:lvl4pPr>
            <a:lvl5pPr marL="1828394" indent="0">
              <a:buNone/>
              <a:defRPr sz="1600" b="1"/>
            </a:lvl5pPr>
            <a:lvl6pPr marL="2285487" indent="0">
              <a:buNone/>
              <a:defRPr sz="1600" b="1"/>
            </a:lvl6pPr>
            <a:lvl7pPr marL="2742581" indent="0">
              <a:buNone/>
              <a:defRPr sz="1600" b="1"/>
            </a:lvl7pPr>
            <a:lvl8pPr marL="3199680" indent="0">
              <a:buNone/>
              <a:defRPr sz="1600" b="1"/>
            </a:lvl8pPr>
            <a:lvl9pPr marL="365677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3526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4" name="Footer Placeholder 3"/>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5" name="Slide Number Placeholder 4"/>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2692479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3" name="Footer Placeholder 2"/>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4" name="Slide Number Placeholder 3"/>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2002817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30775918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7"/>
            <a:ext cx="4629150" cy="3655219"/>
          </a:xfrm>
        </p:spPr>
        <p:txBody>
          <a:bodyPr/>
          <a:lstStyle>
            <a:lvl1pPr marL="0" indent="0">
              <a:buNone/>
              <a:defRPr sz="2400"/>
            </a:lvl1pPr>
            <a:lvl2pPr marL="342839" indent="0">
              <a:buNone/>
              <a:defRPr sz="2100"/>
            </a:lvl2pPr>
            <a:lvl3pPr marL="685681" indent="0">
              <a:buNone/>
              <a:defRPr sz="1800"/>
            </a:lvl3pPr>
            <a:lvl4pPr marL="1028522" indent="0">
              <a:buNone/>
              <a:defRPr sz="1500"/>
            </a:lvl4pPr>
            <a:lvl5pPr marL="1371362" indent="0">
              <a:buNone/>
              <a:defRPr sz="1500"/>
            </a:lvl5pPr>
            <a:lvl6pPr marL="1714205" indent="0">
              <a:buNone/>
              <a:defRPr sz="1500"/>
            </a:lvl6pPr>
            <a:lvl7pPr marL="2057042" indent="0">
              <a:buNone/>
              <a:defRPr sz="1500"/>
            </a:lvl7pPr>
            <a:lvl8pPr marL="2399880" indent="0">
              <a:buNone/>
              <a:defRPr sz="1500"/>
            </a:lvl8pPr>
            <a:lvl9pPr marL="2742719"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39" indent="0">
              <a:buNone/>
              <a:defRPr sz="1100"/>
            </a:lvl2pPr>
            <a:lvl3pPr marL="685681" indent="0">
              <a:buNone/>
              <a:defRPr sz="900"/>
            </a:lvl3pPr>
            <a:lvl4pPr marL="1028522" indent="0">
              <a:buNone/>
              <a:defRPr sz="800"/>
            </a:lvl4pPr>
            <a:lvl5pPr marL="1371362" indent="0">
              <a:buNone/>
              <a:defRPr sz="800"/>
            </a:lvl5pPr>
            <a:lvl6pPr marL="1714205" indent="0">
              <a:buNone/>
              <a:defRPr sz="800"/>
            </a:lvl6pPr>
            <a:lvl7pPr marL="2057042" indent="0">
              <a:buNone/>
              <a:defRPr sz="800"/>
            </a:lvl7pPr>
            <a:lvl8pPr marL="2399880" indent="0">
              <a:buNone/>
              <a:defRPr sz="800"/>
            </a:lvl8pPr>
            <a:lvl9pPr marL="2742719"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34448510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1488396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3"/>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6"/>
            <a:ext cx="2057400" cy="273844"/>
          </a:xfrm>
          <a:prstGeom prst="rect">
            <a:avLst/>
          </a:prstGeom>
        </p:spPr>
        <p:txBody>
          <a:bodyPr lIns="68576" tIns="34289" rIns="68576" bIns="34289"/>
          <a:lstStyle/>
          <a:p>
            <a:pPr defTabSz="685681"/>
            <a:fld id="{D5B25D2B-F6E1-4E6B-92E5-BCDD9AC55FEA}" type="datetimeFigureOut">
              <a:rPr lang="en-US" sz="1400" smtClean="0">
                <a:solidFill>
                  <a:prstClr val="black"/>
                </a:solidFill>
                <a:latin typeface="Calibri"/>
              </a:rPr>
              <a:pPr defTabSz="685681"/>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0" y="4767266"/>
            <a:ext cx="3086100" cy="273844"/>
          </a:xfrm>
          <a:prstGeom prst="rect">
            <a:avLst/>
          </a:prstGeom>
        </p:spPr>
        <p:txBody>
          <a:bodyPr lIns="68576" tIns="34289" rIns="68576" bIns="34289"/>
          <a:lstStyle/>
          <a:p>
            <a:pPr defTabSz="685681"/>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6"/>
            <a:ext cx="2057400" cy="273844"/>
          </a:xfrm>
          <a:prstGeom prst="rect">
            <a:avLst/>
          </a:prstGeom>
        </p:spPr>
        <p:txBody>
          <a:bodyPr lIns="68576" tIns="34289" rIns="68576" bIns="34289"/>
          <a:lstStyle/>
          <a:p>
            <a:pPr defTabSz="685681"/>
            <a:fld id="{AFBFA4EB-0A78-4FEA-A790-0CE39F487855}" type="slidenum">
              <a:rPr lang="en-US" sz="1400" smtClean="0">
                <a:solidFill>
                  <a:prstClr val="black"/>
                </a:solidFill>
                <a:latin typeface="Calibri"/>
              </a:rPr>
              <a:pPr defTabSz="685681"/>
              <a:t>‹#›</a:t>
            </a:fld>
            <a:endParaRPr lang="en-US" sz="1400">
              <a:solidFill>
                <a:prstClr val="black"/>
              </a:solidFill>
              <a:latin typeface="Calibri"/>
            </a:endParaRPr>
          </a:p>
        </p:txBody>
      </p:sp>
    </p:spTree>
    <p:extLst>
      <p:ext uri="{BB962C8B-B14F-4D97-AF65-F5344CB8AC3E}">
        <p14:creationId xmlns:p14="http://schemas.microsoft.com/office/powerpoint/2010/main" val="41142615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67" indent="0" algn="ctr">
              <a:buNone/>
              <a:defRPr sz="1500"/>
            </a:lvl2pPr>
            <a:lvl3pPr marL="685545" indent="0" algn="ctr">
              <a:buNone/>
              <a:defRPr sz="1400"/>
            </a:lvl3pPr>
            <a:lvl4pPr marL="1028318" indent="0" algn="ctr">
              <a:buNone/>
              <a:defRPr sz="1200"/>
            </a:lvl4pPr>
            <a:lvl5pPr marL="1371090" indent="0" algn="ctr">
              <a:buNone/>
              <a:defRPr sz="1200"/>
            </a:lvl5pPr>
            <a:lvl6pPr marL="1713869" indent="0" algn="ctr">
              <a:buNone/>
              <a:defRPr sz="1200"/>
            </a:lvl6pPr>
            <a:lvl7pPr marL="2056634" indent="0" algn="ctr">
              <a:buNone/>
              <a:defRPr sz="1200"/>
            </a:lvl7pPr>
            <a:lvl8pPr marL="2399400" indent="0" algn="ctr">
              <a:buNone/>
              <a:defRPr sz="1200"/>
            </a:lvl8pPr>
            <a:lvl9pPr marL="2742167"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pic>
        <p:nvPicPr>
          <p:cNvPr id="7" name="Picture 6"/>
          <p:cNvPicPr>
            <a:picLocks noChangeAspect="1"/>
          </p:cNvPicPr>
          <p:nvPr userDrawn="1"/>
        </p:nvPicPr>
        <p:blipFill>
          <a:blip r:embed="rId2"/>
          <a:stretch>
            <a:fillRect/>
          </a:stretch>
        </p:blipFill>
        <p:spPr>
          <a:xfrm>
            <a:off x="118967" y="4571346"/>
            <a:ext cx="8733453" cy="521494"/>
          </a:xfrm>
          <a:prstGeom prst="rect">
            <a:avLst/>
          </a:prstGeom>
        </p:spPr>
      </p:pic>
    </p:spTree>
    <p:extLst>
      <p:ext uri="{BB962C8B-B14F-4D97-AF65-F5344CB8AC3E}">
        <p14:creationId xmlns:p14="http://schemas.microsoft.com/office/powerpoint/2010/main" val="31699394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14211049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9"/>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67" indent="0">
              <a:buNone/>
              <a:defRPr sz="1500">
                <a:solidFill>
                  <a:schemeClr val="tx1">
                    <a:tint val="75000"/>
                  </a:schemeClr>
                </a:solidFill>
              </a:defRPr>
            </a:lvl2pPr>
            <a:lvl3pPr marL="685545" indent="0">
              <a:buNone/>
              <a:defRPr sz="1400">
                <a:solidFill>
                  <a:schemeClr val="tx1">
                    <a:tint val="75000"/>
                  </a:schemeClr>
                </a:solidFill>
              </a:defRPr>
            </a:lvl3pPr>
            <a:lvl4pPr marL="1028318" indent="0">
              <a:buNone/>
              <a:defRPr sz="1200">
                <a:solidFill>
                  <a:schemeClr val="tx1">
                    <a:tint val="75000"/>
                  </a:schemeClr>
                </a:solidFill>
              </a:defRPr>
            </a:lvl4pPr>
            <a:lvl5pPr marL="1371090" indent="0">
              <a:buNone/>
              <a:defRPr sz="1200">
                <a:solidFill>
                  <a:schemeClr val="tx1">
                    <a:tint val="75000"/>
                  </a:schemeClr>
                </a:solidFill>
              </a:defRPr>
            </a:lvl5pPr>
            <a:lvl6pPr marL="1713869" indent="0">
              <a:buNone/>
              <a:defRPr sz="1200">
                <a:solidFill>
                  <a:schemeClr val="tx1">
                    <a:tint val="75000"/>
                  </a:schemeClr>
                </a:solidFill>
              </a:defRPr>
            </a:lvl6pPr>
            <a:lvl7pPr marL="2056634" indent="0">
              <a:buNone/>
              <a:defRPr sz="1200">
                <a:solidFill>
                  <a:schemeClr val="tx1">
                    <a:tint val="75000"/>
                  </a:schemeClr>
                </a:solidFill>
              </a:defRPr>
            </a:lvl7pPr>
            <a:lvl8pPr marL="2399400" indent="0">
              <a:buNone/>
              <a:defRPr sz="1200">
                <a:solidFill>
                  <a:schemeClr val="tx1">
                    <a:tint val="75000"/>
                  </a:schemeClr>
                </a:solidFill>
              </a:defRPr>
            </a:lvl8pPr>
            <a:lvl9pPr marL="274216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3009683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98751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5146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8" name="Footer Placeholder 7"/>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9" name="Slide Number Placeholder 8"/>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10915408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4" name="Footer Placeholder 3"/>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5" name="Slide Number Placeholder 4"/>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2104135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3" name="Footer Placeholder 2"/>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4" name="Slide Number Placeholder 3"/>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4069623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3385249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4"/>
            <a:ext cx="4629150" cy="3655219"/>
          </a:xfrm>
        </p:spPr>
        <p:txBody>
          <a:bodyPr/>
          <a:lstStyle>
            <a:lvl1pPr marL="0" indent="0">
              <a:buNone/>
              <a:defRPr sz="2400"/>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a:t>Click to edit Master text styles</a:t>
            </a:r>
          </a:p>
        </p:txBody>
      </p:sp>
      <p:sp>
        <p:nvSpPr>
          <p:cNvPr id="5" name="Date Placeholder 4"/>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6" name="Footer Placeholder 5"/>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7" name="Slide Number Placeholder 6"/>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2940337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648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9"/>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9"/>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550838" cy="376236"/>
          </a:xfrm>
          <a:prstGeom prst="rect">
            <a:avLst/>
          </a:prstGeom>
        </p:spPr>
        <p:txBody>
          <a:bodyPr lIns="68564" tIns="34289" rIns="68564" bIns="34289"/>
          <a:lstStyle/>
          <a:p>
            <a:pPr defTabSz="685545"/>
            <a:fld id="{D5B25D2B-F6E1-4E6B-92E5-BCDD9AC55FEA}" type="datetimeFigureOut">
              <a:rPr lang="en-US" sz="1400" smtClean="0">
                <a:solidFill>
                  <a:prstClr val="black"/>
                </a:solidFill>
                <a:latin typeface="Calibri"/>
              </a:rPr>
              <a:pPr defTabSz="685545"/>
              <a:t>4/20/22</a:t>
            </a:fld>
            <a:endParaRPr lang="en-US" sz="1400">
              <a:solidFill>
                <a:prstClr val="black"/>
              </a:solidFill>
              <a:latin typeface="Calibri"/>
            </a:endParaRPr>
          </a:p>
        </p:txBody>
      </p:sp>
      <p:sp>
        <p:nvSpPr>
          <p:cNvPr id="5" name="Footer Placeholder 4"/>
          <p:cNvSpPr>
            <a:spLocks noGrp="1"/>
          </p:cNvSpPr>
          <p:nvPr>
            <p:ph type="ftr" sz="quarter" idx="11"/>
          </p:nvPr>
        </p:nvSpPr>
        <p:spPr>
          <a:xfrm>
            <a:off x="3028952" y="4767264"/>
            <a:ext cx="3826257" cy="376236"/>
          </a:xfrm>
          <a:prstGeom prst="rect">
            <a:avLst/>
          </a:prstGeom>
        </p:spPr>
        <p:txBody>
          <a:bodyPr lIns="68564" tIns="34289" rIns="68564" bIns="34289"/>
          <a:lstStyle/>
          <a:p>
            <a:pPr defTabSz="685545"/>
            <a:endParaRPr lang="en-US" sz="1400">
              <a:solidFill>
                <a:prstClr val="black"/>
              </a:solidFill>
              <a:latin typeface="Calibri"/>
            </a:endParaRPr>
          </a:p>
        </p:txBody>
      </p:sp>
      <p:sp>
        <p:nvSpPr>
          <p:cNvPr id="6" name="Slide Number Placeholder 5"/>
          <p:cNvSpPr>
            <a:spLocks noGrp="1"/>
          </p:cNvSpPr>
          <p:nvPr>
            <p:ph type="sldNum" sz="quarter" idx="12"/>
          </p:nvPr>
        </p:nvSpPr>
        <p:spPr>
          <a:xfrm>
            <a:off x="6457950" y="4767264"/>
            <a:ext cx="2550838" cy="376236"/>
          </a:xfrm>
          <a:prstGeom prst="rect">
            <a:avLst/>
          </a:prstGeom>
        </p:spPr>
        <p:txBody>
          <a:bodyPr lIns="68564" tIns="34289" rIns="68564" bIns="34289"/>
          <a:lstStyle/>
          <a:p>
            <a:pPr defTabSz="685545"/>
            <a:fld id="{AFBFA4EB-0A78-4FEA-A790-0CE39F487855}" type="slidenum">
              <a:rPr lang="en-US" sz="1400" smtClean="0">
                <a:solidFill>
                  <a:prstClr val="black"/>
                </a:solidFill>
                <a:latin typeface="Calibri"/>
              </a:rPr>
              <a:pPr defTabSz="685545"/>
              <a:t>‹#›</a:t>
            </a:fld>
            <a:endParaRPr lang="en-US" sz="1400">
              <a:solidFill>
                <a:prstClr val="black"/>
              </a:solidFill>
              <a:latin typeface="Calibri"/>
            </a:endParaRPr>
          </a:p>
        </p:txBody>
      </p:sp>
    </p:spTree>
    <p:extLst>
      <p:ext uri="{BB962C8B-B14F-4D97-AF65-F5344CB8AC3E}">
        <p14:creationId xmlns:p14="http://schemas.microsoft.com/office/powerpoint/2010/main" val="3752856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8870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094" indent="0">
              <a:buNone/>
              <a:defRPr sz="1200"/>
            </a:lvl2pPr>
            <a:lvl3pPr marL="914198" indent="0">
              <a:buNone/>
              <a:defRPr sz="1000"/>
            </a:lvl3pPr>
            <a:lvl4pPr marL="1371294" indent="0">
              <a:buNone/>
              <a:defRPr sz="900"/>
            </a:lvl4pPr>
            <a:lvl5pPr marL="1828394" indent="0">
              <a:buNone/>
              <a:defRPr sz="900"/>
            </a:lvl5pPr>
            <a:lvl6pPr marL="2285487" indent="0">
              <a:buNone/>
              <a:defRPr sz="900"/>
            </a:lvl6pPr>
            <a:lvl7pPr marL="2742581"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035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94" indent="0">
              <a:buNone/>
              <a:defRPr sz="2800"/>
            </a:lvl2pPr>
            <a:lvl3pPr marL="914198" indent="0">
              <a:buNone/>
              <a:defRPr sz="2400"/>
            </a:lvl3pPr>
            <a:lvl4pPr marL="1371294" indent="0">
              <a:buNone/>
              <a:defRPr sz="2000"/>
            </a:lvl4pPr>
            <a:lvl5pPr marL="1828394" indent="0">
              <a:buNone/>
              <a:defRPr sz="2000"/>
            </a:lvl5pPr>
            <a:lvl6pPr marL="2285487" indent="0">
              <a:buNone/>
              <a:defRPr sz="2000"/>
            </a:lvl6pPr>
            <a:lvl7pPr marL="2742581" indent="0">
              <a:buNone/>
              <a:defRPr sz="2000"/>
            </a:lvl7pPr>
            <a:lvl8pPr marL="3199680" indent="0">
              <a:buNone/>
              <a:defRPr sz="2000"/>
            </a:lvl8pPr>
            <a:lvl9pPr marL="3656777"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094" indent="0">
              <a:buNone/>
              <a:defRPr sz="1200"/>
            </a:lvl2pPr>
            <a:lvl3pPr marL="914198" indent="0">
              <a:buNone/>
              <a:defRPr sz="1000"/>
            </a:lvl3pPr>
            <a:lvl4pPr marL="1371294" indent="0">
              <a:buNone/>
              <a:defRPr sz="900"/>
            </a:lvl4pPr>
            <a:lvl5pPr marL="1828394" indent="0">
              <a:buNone/>
              <a:defRPr sz="900"/>
            </a:lvl5pPr>
            <a:lvl6pPr marL="2285487" indent="0">
              <a:buNone/>
              <a:defRPr sz="900"/>
            </a:lvl6pPr>
            <a:lvl7pPr marL="2742581" indent="0">
              <a:buNone/>
              <a:defRPr sz="900"/>
            </a:lvl7pPr>
            <a:lvl8pPr marL="3199680" indent="0">
              <a:buNone/>
              <a:defRPr sz="900"/>
            </a:lvl8pPr>
            <a:lvl9pPr marL="365677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9DA31F-74C2-AA49-A067-8CA6B5CA799D}" type="datetimeFigureOut">
              <a:rPr lang="en-US" smtClean="0">
                <a:solidFill>
                  <a:prstClr val="black">
                    <a:tint val="75000"/>
                  </a:prstClr>
                </a:solidFill>
                <a:latin typeface="Calibri"/>
              </a:rPr>
              <a:pPr/>
              <a:t>4/20/22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DD5B2AE-917F-0F40-BA70-89B5D069758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5961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2" tIns="45711" rIns="91422" bIns="45711"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2" tIns="45711" rIns="91422" bIns="457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2" tIns="45711" rIns="91422" bIns="45711" rtlCol="0" anchor="ctr"/>
          <a:lstStyle>
            <a:lvl1pPr algn="l">
              <a:defRPr sz="1200">
                <a:solidFill>
                  <a:schemeClr val="tx1">
                    <a:tint val="75000"/>
                  </a:schemeClr>
                </a:solidFill>
              </a:defRPr>
            </a:lvl1pPr>
          </a:lstStyle>
          <a:p>
            <a:pPr defTabSz="457094"/>
            <a:fld id="{9B9DA31F-74C2-AA49-A067-8CA6B5CA799D}" type="datetimeFigureOut">
              <a:rPr lang="en-US" smtClean="0">
                <a:solidFill>
                  <a:prstClr val="black">
                    <a:tint val="75000"/>
                  </a:prstClr>
                </a:solidFill>
                <a:latin typeface="Calibri"/>
              </a:rPr>
              <a:pPr defTabSz="457094"/>
              <a:t>4/20/22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2" tIns="45711" rIns="91422" bIns="45711" rtlCol="0" anchor="ctr"/>
          <a:lstStyle>
            <a:lvl1pPr algn="ctr">
              <a:defRPr sz="1200">
                <a:solidFill>
                  <a:schemeClr val="tx1">
                    <a:tint val="75000"/>
                  </a:schemeClr>
                </a:solidFill>
              </a:defRPr>
            </a:lvl1pPr>
          </a:lstStyle>
          <a:p>
            <a:pPr defTabSz="457094"/>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2" tIns="45711" rIns="91422" bIns="45711" rtlCol="0" anchor="ctr"/>
          <a:lstStyle>
            <a:lvl1pPr algn="r">
              <a:defRPr sz="1200">
                <a:solidFill>
                  <a:schemeClr val="tx1">
                    <a:tint val="75000"/>
                  </a:schemeClr>
                </a:solidFill>
              </a:defRPr>
            </a:lvl1pPr>
          </a:lstStyle>
          <a:p>
            <a:pPr defTabSz="457094"/>
            <a:fld id="{8DD5B2AE-917F-0F40-BA70-89B5D0697588}" type="slidenum">
              <a:rPr lang="en-US" smtClean="0">
                <a:solidFill>
                  <a:prstClr val="black">
                    <a:tint val="75000"/>
                  </a:prstClr>
                </a:solidFill>
                <a:latin typeface="Calibri"/>
              </a:rPr>
              <a:pPr defTabSz="457094"/>
              <a:t>‹#›</a:t>
            </a:fld>
            <a:endParaRPr lang="en-US">
              <a:solidFill>
                <a:prstClr val="black">
                  <a:tint val="75000"/>
                </a:prstClr>
              </a:solidFill>
              <a:latin typeface="Calibri"/>
            </a:endParaRPr>
          </a:p>
        </p:txBody>
      </p:sp>
    </p:spTree>
    <p:extLst>
      <p:ext uri="{BB962C8B-B14F-4D97-AF65-F5344CB8AC3E}">
        <p14:creationId xmlns:p14="http://schemas.microsoft.com/office/powerpoint/2010/main" val="256278457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094" rtl="0" eaLnBrk="1" latinLnBrk="0" hangingPunct="1">
        <a:spcBef>
          <a:spcPct val="0"/>
        </a:spcBef>
        <a:buNone/>
        <a:defRPr sz="4400" kern="1200">
          <a:solidFill>
            <a:schemeClr val="tx1"/>
          </a:solidFill>
          <a:latin typeface="+mj-lt"/>
          <a:ea typeface="+mj-ea"/>
          <a:cs typeface="+mj-cs"/>
        </a:defRPr>
      </a:lvl1pPr>
    </p:titleStyle>
    <p:bodyStyle>
      <a:lvl1pPr marL="342821" indent="-342821" algn="l" defTabSz="457094" rtl="0" eaLnBrk="1" latinLnBrk="0" hangingPunct="1">
        <a:spcBef>
          <a:spcPct val="20000"/>
        </a:spcBef>
        <a:buFont typeface="Arial"/>
        <a:buChar char="•"/>
        <a:defRPr sz="3200" kern="1200">
          <a:solidFill>
            <a:schemeClr val="tx1"/>
          </a:solidFill>
          <a:latin typeface="+mn-lt"/>
          <a:ea typeface="+mn-ea"/>
          <a:cs typeface="+mn-cs"/>
        </a:defRPr>
      </a:lvl1pPr>
      <a:lvl2pPr marL="742787" indent="-285687" algn="l" defTabSz="457094" rtl="0" eaLnBrk="1" latinLnBrk="0" hangingPunct="1">
        <a:spcBef>
          <a:spcPct val="20000"/>
        </a:spcBef>
        <a:buFont typeface="Arial"/>
        <a:buChar char="–"/>
        <a:defRPr sz="2800" kern="1200">
          <a:solidFill>
            <a:schemeClr val="tx1"/>
          </a:solidFill>
          <a:latin typeface="+mn-lt"/>
          <a:ea typeface="+mn-ea"/>
          <a:cs typeface="+mn-cs"/>
        </a:defRPr>
      </a:lvl2pPr>
      <a:lvl3pPr marL="1142744" indent="-228546" algn="l" defTabSz="457094" rtl="0" eaLnBrk="1" latinLnBrk="0" hangingPunct="1">
        <a:spcBef>
          <a:spcPct val="20000"/>
        </a:spcBef>
        <a:buFont typeface="Arial"/>
        <a:buChar char="•"/>
        <a:defRPr sz="2400" kern="1200">
          <a:solidFill>
            <a:schemeClr val="tx1"/>
          </a:solidFill>
          <a:latin typeface="+mn-lt"/>
          <a:ea typeface="+mn-ea"/>
          <a:cs typeface="+mn-cs"/>
        </a:defRPr>
      </a:lvl3pPr>
      <a:lvl4pPr marL="1599840" indent="-228546" algn="l" defTabSz="457094" rtl="0" eaLnBrk="1" latinLnBrk="0" hangingPunct="1">
        <a:spcBef>
          <a:spcPct val="20000"/>
        </a:spcBef>
        <a:buFont typeface="Arial"/>
        <a:buChar char="–"/>
        <a:defRPr sz="2000" kern="1200">
          <a:solidFill>
            <a:schemeClr val="tx1"/>
          </a:solidFill>
          <a:latin typeface="+mn-lt"/>
          <a:ea typeface="+mn-ea"/>
          <a:cs typeface="+mn-cs"/>
        </a:defRPr>
      </a:lvl4pPr>
      <a:lvl5pPr marL="2056940" indent="-228546" algn="l" defTabSz="457094" rtl="0" eaLnBrk="1" latinLnBrk="0" hangingPunct="1">
        <a:spcBef>
          <a:spcPct val="20000"/>
        </a:spcBef>
        <a:buFont typeface="Arial"/>
        <a:buChar char="»"/>
        <a:defRPr sz="2000" kern="1200">
          <a:solidFill>
            <a:schemeClr val="tx1"/>
          </a:solidFill>
          <a:latin typeface="+mn-lt"/>
          <a:ea typeface="+mn-ea"/>
          <a:cs typeface="+mn-cs"/>
        </a:defRPr>
      </a:lvl5pPr>
      <a:lvl6pPr marL="2514033" indent="-228546" algn="l" defTabSz="457094" rtl="0" eaLnBrk="1" latinLnBrk="0" hangingPunct="1">
        <a:spcBef>
          <a:spcPct val="20000"/>
        </a:spcBef>
        <a:buFont typeface="Arial"/>
        <a:buChar char="•"/>
        <a:defRPr sz="2000" kern="1200">
          <a:solidFill>
            <a:schemeClr val="tx1"/>
          </a:solidFill>
          <a:latin typeface="+mn-lt"/>
          <a:ea typeface="+mn-ea"/>
          <a:cs typeface="+mn-cs"/>
        </a:defRPr>
      </a:lvl6pPr>
      <a:lvl7pPr marL="2971134" indent="-228546" algn="l" defTabSz="457094" rtl="0" eaLnBrk="1" latinLnBrk="0" hangingPunct="1">
        <a:spcBef>
          <a:spcPct val="20000"/>
        </a:spcBef>
        <a:buFont typeface="Arial"/>
        <a:buChar char="•"/>
        <a:defRPr sz="2000" kern="1200">
          <a:solidFill>
            <a:schemeClr val="tx1"/>
          </a:solidFill>
          <a:latin typeface="+mn-lt"/>
          <a:ea typeface="+mn-ea"/>
          <a:cs typeface="+mn-cs"/>
        </a:defRPr>
      </a:lvl7pPr>
      <a:lvl8pPr marL="3428231" indent="-228546" algn="l" defTabSz="457094" rtl="0" eaLnBrk="1" latinLnBrk="0" hangingPunct="1">
        <a:spcBef>
          <a:spcPct val="20000"/>
        </a:spcBef>
        <a:buFont typeface="Arial"/>
        <a:buChar char="•"/>
        <a:defRPr sz="2000" kern="1200">
          <a:solidFill>
            <a:schemeClr val="tx1"/>
          </a:solidFill>
          <a:latin typeface="+mn-lt"/>
          <a:ea typeface="+mn-ea"/>
          <a:cs typeface="+mn-cs"/>
        </a:defRPr>
      </a:lvl8pPr>
      <a:lvl9pPr marL="3885327" indent="-228546" algn="l" defTabSz="45709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94" rtl="0" eaLnBrk="1" latinLnBrk="0" hangingPunct="1">
        <a:defRPr sz="1800" kern="1200">
          <a:solidFill>
            <a:schemeClr val="tx1"/>
          </a:solidFill>
          <a:latin typeface="+mn-lt"/>
          <a:ea typeface="+mn-ea"/>
          <a:cs typeface="+mn-cs"/>
        </a:defRPr>
      </a:lvl1pPr>
      <a:lvl2pPr marL="457094" algn="l" defTabSz="457094" rtl="0" eaLnBrk="1" latinLnBrk="0" hangingPunct="1">
        <a:defRPr sz="1800" kern="1200">
          <a:solidFill>
            <a:schemeClr val="tx1"/>
          </a:solidFill>
          <a:latin typeface="+mn-lt"/>
          <a:ea typeface="+mn-ea"/>
          <a:cs typeface="+mn-cs"/>
        </a:defRPr>
      </a:lvl2pPr>
      <a:lvl3pPr marL="914198" algn="l" defTabSz="457094" rtl="0" eaLnBrk="1" latinLnBrk="0" hangingPunct="1">
        <a:defRPr sz="1800" kern="1200">
          <a:solidFill>
            <a:schemeClr val="tx1"/>
          </a:solidFill>
          <a:latin typeface="+mn-lt"/>
          <a:ea typeface="+mn-ea"/>
          <a:cs typeface="+mn-cs"/>
        </a:defRPr>
      </a:lvl3pPr>
      <a:lvl4pPr marL="1371294" algn="l" defTabSz="457094" rtl="0" eaLnBrk="1" latinLnBrk="0" hangingPunct="1">
        <a:defRPr sz="1800" kern="1200">
          <a:solidFill>
            <a:schemeClr val="tx1"/>
          </a:solidFill>
          <a:latin typeface="+mn-lt"/>
          <a:ea typeface="+mn-ea"/>
          <a:cs typeface="+mn-cs"/>
        </a:defRPr>
      </a:lvl4pPr>
      <a:lvl5pPr marL="1828394" algn="l" defTabSz="457094" rtl="0" eaLnBrk="1" latinLnBrk="0" hangingPunct="1">
        <a:defRPr sz="1800" kern="1200">
          <a:solidFill>
            <a:schemeClr val="tx1"/>
          </a:solidFill>
          <a:latin typeface="+mn-lt"/>
          <a:ea typeface="+mn-ea"/>
          <a:cs typeface="+mn-cs"/>
        </a:defRPr>
      </a:lvl5pPr>
      <a:lvl6pPr marL="2285487" algn="l" defTabSz="457094" rtl="0" eaLnBrk="1" latinLnBrk="0" hangingPunct="1">
        <a:defRPr sz="1800" kern="1200">
          <a:solidFill>
            <a:schemeClr val="tx1"/>
          </a:solidFill>
          <a:latin typeface="+mn-lt"/>
          <a:ea typeface="+mn-ea"/>
          <a:cs typeface="+mn-cs"/>
        </a:defRPr>
      </a:lvl6pPr>
      <a:lvl7pPr marL="2742581" algn="l" defTabSz="457094" rtl="0" eaLnBrk="1" latinLnBrk="0" hangingPunct="1">
        <a:defRPr sz="1800" kern="1200">
          <a:solidFill>
            <a:schemeClr val="tx1"/>
          </a:solidFill>
          <a:latin typeface="+mn-lt"/>
          <a:ea typeface="+mn-ea"/>
          <a:cs typeface="+mn-cs"/>
        </a:defRPr>
      </a:lvl7pPr>
      <a:lvl8pPr marL="3199680" algn="l" defTabSz="457094" rtl="0" eaLnBrk="1" latinLnBrk="0" hangingPunct="1">
        <a:defRPr sz="1800" kern="1200">
          <a:solidFill>
            <a:schemeClr val="tx1"/>
          </a:solidFill>
          <a:latin typeface="+mn-lt"/>
          <a:ea typeface="+mn-ea"/>
          <a:cs typeface="+mn-cs"/>
        </a:defRPr>
      </a:lvl8pPr>
      <a:lvl9pPr marL="3656777" algn="l" defTabSz="45709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68547" tIns="34289" rIns="68547"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47" tIns="34289" rIns="6854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51495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42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2" indent="-171362" algn="l" defTabSz="68542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085" indent="-171362" algn="l" defTabSz="68542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787" indent="-171362" algn="l" defTabSz="68542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490"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94"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916"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29"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342"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065"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26" rtl="0" eaLnBrk="1" latinLnBrk="0" hangingPunct="1">
        <a:defRPr sz="1400" kern="1200">
          <a:solidFill>
            <a:schemeClr val="tx1"/>
          </a:solidFill>
          <a:latin typeface="+mn-lt"/>
          <a:ea typeface="+mn-ea"/>
          <a:cs typeface="+mn-cs"/>
        </a:defRPr>
      </a:lvl1pPr>
      <a:lvl2pPr marL="342704" algn="l" defTabSz="685426" rtl="0" eaLnBrk="1" latinLnBrk="0" hangingPunct="1">
        <a:defRPr sz="1400" kern="1200">
          <a:solidFill>
            <a:schemeClr val="tx1"/>
          </a:solidFill>
          <a:latin typeface="+mn-lt"/>
          <a:ea typeface="+mn-ea"/>
          <a:cs typeface="+mn-cs"/>
        </a:defRPr>
      </a:lvl2pPr>
      <a:lvl3pPr marL="685426" algn="l" defTabSz="685426" rtl="0" eaLnBrk="1" latinLnBrk="0" hangingPunct="1">
        <a:defRPr sz="1400" kern="1200">
          <a:solidFill>
            <a:schemeClr val="tx1"/>
          </a:solidFill>
          <a:latin typeface="+mn-lt"/>
          <a:ea typeface="+mn-ea"/>
          <a:cs typeface="+mn-cs"/>
        </a:defRPr>
      </a:lvl3pPr>
      <a:lvl4pPr marL="1028139" algn="l" defTabSz="685426" rtl="0" eaLnBrk="1" latinLnBrk="0" hangingPunct="1">
        <a:defRPr sz="1400" kern="1200">
          <a:solidFill>
            <a:schemeClr val="tx1"/>
          </a:solidFill>
          <a:latin typeface="+mn-lt"/>
          <a:ea typeface="+mn-ea"/>
          <a:cs typeface="+mn-cs"/>
        </a:defRPr>
      </a:lvl4pPr>
      <a:lvl5pPr marL="1370852" algn="l" defTabSz="685426" rtl="0" eaLnBrk="1" latinLnBrk="0" hangingPunct="1">
        <a:defRPr sz="1400" kern="1200">
          <a:solidFill>
            <a:schemeClr val="tx1"/>
          </a:solidFill>
          <a:latin typeface="+mn-lt"/>
          <a:ea typeface="+mn-ea"/>
          <a:cs typeface="+mn-cs"/>
        </a:defRPr>
      </a:lvl5pPr>
      <a:lvl6pPr marL="1713575" algn="l" defTabSz="685426" rtl="0" eaLnBrk="1" latinLnBrk="0" hangingPunct="1">
        <a:defRPr sz="1400" kern="1200">
          <a:solidFill>
            <a:schemeClr val="tx1"/>
          </a:solidFill>
          <a:latin typeface="+mn-lt"/>
          <a:ea typeface="+mn-ea"/>
          <a:cs typeface="+mn-cs"/>
        </a:defRPr>
      </a:lvl6pPr>
      <a:lvl7pPr marL="2056277" algn="l" defTabSz="685426" rtl="0" eaLnBrk="1" latinLnBrk="0" hangingPunct="1">
        <a:defRPr sz="1400" kern="1200">
          <a:solidFill>
            <a:schemeClr val="tx1"/>
          </a:solidFill>
          <a:latin typeface="+mn-lt"/>
          <a:ea typeface="+mn-ea"/>
          <a:cs typeface="+mn-cs"/>
        </a:defRPr>
      </a:lvl7pPr>
      <a:lvl8pPr marL="2398980" algn="l" defTabSz="685426" rtl="0" eaLnBrk="1" latinLnBrk="0" hangingPunct="1">
        <a:defRPr sz="1400" kern="1200">
          <a:solidFill>
            <a:schemeClr val="tx1"/>
          </a:solidFill>
          <a:latin typeface="+mn-lt"/>
          <a:ea typeface="+mn-ea"/>
          <a:cs typeface="+mn-cs"/>
        </a:defRPr>
      </a:lvl8pPr>
      <a:lvl9pPr marL="2741684" algn="l" defTabSz="68542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121589" tIns="60794" rIns="121589" bIns="60794" rtlCol="0" anchor="ctr">
            <a:normAutofit/>
          </a:bodyPr>
          <a:lstStyle/>
          <a:p>
            <a:r>
              <a:rPr lang="en-US"/>
              <a:t>Click to edit Master title style</a:t>
            </a:r>
          </a:p>
        </p:txBody>
      </p:sp>
      <p:sp>
        <p:nvSpPr>
          <p:cNvPr id="3" name="Text Placeholder 2"/>
          <p:cNvSpPr>
            <a:spLocks noGrp="1"/>
          </p:cNvSpPr>
          <p:nvPr>
            <p:ph type="body" idx="1"/>
          </p:nvPr>
        </p:nvSpPr>
        <p:spPr>
          <a:xfrm>
            <a:off x="457200" y="1200155"/>
            <a:ext cx="8229600" cy="3394472"/>
          </a:xfrm>
          <a:prstGeom prst="rect">
            <a:avLst/>
          </a:prstGeom>
        </p:spPr>
        <p:txBody>
          <a:bodyPr vert="horz" lIns="121589" tIns="60794" rIns="121589" bIns="607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73"/>
            <a:ext cx="2133600" cy="273844"/>
          </a:xfrm>
          <a:prstGeom prst="rect">
            <a:avLst/>
          </a:prstGeom>
        </p:spPr>
        <p:txBody>
          <a:bodyPr vert="horz" lIns="121589" tIns="60794" rIns="121589" bIns="60794" rtlCol="0" anchor="ctr"/>
          <a:lstStyle>
            <a:lvl1pPr algn="l">
              <a:defRPr sz="1200">
                <a:solidFill>
                  <a:schemeClr val="tx1">
                    <a:tint val="75000"/>
                  </a:schemeClr>
                </a:solidFill>
              </a:defRPr>
            </a:lvl1pPr>
          </a:lstStyle>
          <a:p>
            <a:pPr defTabSz="455714"/>
            <a:fld id="{9B9DA31F-74C2-AA49-A067-8CA6B5CA799D}" type="datetimeFigureOut">
              <a:rPr lang="en-US" smtClean="0">
                <a:solidFill>
                  <a:prstClr val="black">
                    <a:tint val="75000"/>
                  </a:prstClr>
                </a:solidFill>
              </a:rPr>
              <a:pPr defTabSz="455714"/>
              <a:t>4/20/22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73"/>
            <a:ext cx="2895600" cy="273844"/>
          </a:xfrm>
          <a:prstGeom prst="rect">
            <a:avLst/>
          </a:prstGeom>
        </p:spPr>
        <p:txBody>
          <a:bodyPr vert="horz" lIns="121589" tIns="60794" rIns="121589" bIns="60794" rtlCol="0" anchor="ctr"/>
          <a:lstStyle>
            <a:lvl1pPr algn="ctr">
              <a:defRPr sz="1200">
                <a:solidFill>
                  <a:schemeClr val="tx1">
                    <a:tint val="75000"/>
                  </a:schemeClr>
                </a:solidFill>
              </a:defRPr>
            </a:lvl1pPr>
          </a:lstStyle>
          <a:p>
            <a:pPr defTabSz="455714"/>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73"/>
            <a:ext cx="2133600" cy="273844"/>
          </a:xfrm>
          <a:prstGeom prst="rect">
            <a:avLst/>
          </a:prstGeom>
        </p:spPr>
        <p:txBody>
          <a:bodyPr vert="horz" lIns="121589" tIns="60794" rIns="121589" bIns="60794" rtlCol="0" anchor="ctr"/>
          <a:lstStyle>
            <a:lvl1pPr algn="r">
              <a:defRPr sz="1200">
                <a:solidFill>
                  <a:schemeClr val="tx1">
                    <a:tint val="75000"/>
                  </a:schemeClr>
                </a:solidFill>
              </a:defRPr>
            </a:lvl1pPr>
          </a:lstStyle>
          <a:p>
            <a:pPr defTabSz="455714"/>
            <a:fld id="{8DD5B2AE-917F-0F40-BA70-89B5D0697588}" type="slidenum">
              <a:rPr lang="en-US" smtClean="0">
                <a:solidFill>
                  <a:prstClr val="black">
                    <a:tint val="75000"/>
                  </a:prstClr>
                </a:solidFill>
              </a:rPr>
              <a:pPr defTabSz="455714"/>
              <a:t>‹#›</a:t>
            </a:fld>
            <a:endParaRPr lang="en-US">
              <a:solidFill>
                <a:prstClr val="black">
                  <a:tint val="75000"/>
                </a:prstClr>
              </a:solidFill>
            </a:endParaRPr>
          </a:p>
        </p:txBody>
      </p:sp>
    </p:spTree>
    <p:extLst>
      <p:ext uri="{BB962C8B-B14F-4D97-AF65-F5344CB8AC3E}">
        <p14:creationId xmlns:p14="http://schemas.microsoft.com/office/powerpoint/2010/main" val="120931931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455714" rtl="0" eaLnBrk="1" latinLnBrk="0" hangingPunct="1">
        <a:spcBef>
          <a:spcPct val="0"/>
        </a:spcBef>
        <a:buNone/>
        <a:defRPr sz="4425" kern="1200">
          <a:solidFill>
            <a:schemeClr val="tx1"/>
          </a:solidFill>
          <a:latin typeface="+mj-lt"/>
          <a:ea typeface="+mj-ea"/>
          <a:cs typeface="+mj-cs"/>
        </a:defRPr>
      </a:lvl1pPr>
    </p:titleStyle>
    <p:bodyStyle>
      <a:lvl1pPr marL="341786" indent="-341786" algn="l" defTabSz="455714" rtl="0" eaLnBrk="1" latinLnBrk="0" hangingPunct="1">
        <a:spcBef>
          <a:spcPct val="20000"/>
        </a:spcBef>
        <a:buFont typeface="Arial"/>
        <a:buChar char="•"/>
        <a:defRPr sz="3225" kern="1200">
          <a:solidFill>
            <a:schemeClr val="tx1"/>
          </a:solidFill>
          <a:latin typeface="+mn-lt"/>
          <a:ea typeface="+mn-ea"/>
          <a:cs typeface="+mn-cs"/>
        </a:defRPr>
      </a:lvl1pPr>
      <a:lvl2pPr marL="740717" indent="-284882" algn="l" defTabSz="455714" rtl="0" eaLnBrk="1" latinLnBrk="0" hangingPunct="1">
        <a:spcBef>
          <a:spcPct val="20000"/>
        </a:spcBef>
        <a:buFont typeface="Arial"/>
        <a:buChar char="–"/>
        <a:defRPr sz="2775" kern="1200">
          <a:solidFill>
            <a:schemeClr val="tx1"/>
          </a:solidFill>
          <a:latin typeface="+mn-lt"/>
          <a:ea typeface="+mn-ea"/>
          <a:cs typeface="+mn-cs"/>
        </a:defRPr>
      </a:lvl2pPr>
      <a:lvl3pPr marL="1139467" indent="-227856" algn="l" defTabSz="455714" rtl="0" eaLnBrk="1" latinLnBrk="0" hangingPunct="1">
        <a:spcBef>
          <a:spcPct val="20000"/>
        </a:spcBef>
        <a:buFont typeface="Arial"/>
        <a:buChar char="•"/>
        <a:defRPr sz="2400" kern="1200">
          <a:solidFill>
            <a:schemeClr val="tx1"/>
          </a:solidFill>
          <a:latin typeface="+mn-lt"/>
          <a:ea typeface="+mn-ea"/>
          <a:cs typeface="+mn-cs"/>
        </a:defRPr>
      </a:lvl3pPr>
      <a:lvl4pPr marL="1595240" indent="-227856" algn="l" defTabSz="455714" rtl="0" eaLnBrk="1" latinLnBrk="0" hangingPunct="1">
        <a:spcBef>
          <a:spcPct val="20000"/>
        </a:spcBef>
        <a:buFont typeface="Arial"/>
        <a:buChar char="–"/>
        <a:defRPr sz="2025" kern="1200">
          <a:solidFill>
            <a:schemeClr val="tx1"/>
          </a:solidFill>
          <a:latin typeface="+mn-lt"/>
          <a:ea typeface="+mn-ea"/>
          <a:cs typeface="+mn-cs"/>
        </a:defRPr>
      </a:lvl4pPr>
      <a:lvl5pPr marL="2051075" indent="-227856" algn="l" defTabSz="455714" rtl="0" eaLnBrk="1" latinLnBrk="0" hangingPunct="1">
        <a:spcBef>
          <a:spcPct val="20000"/>
        </a:spcBef>
        <a:buFont typeface="Arial"/>
        <a:buChar char="»"/>
        <a:defRPr sz="2025" kern="1200">
          <a:solidFill>
            <a:schemeClr val="tx1"/>
          </a:solidFill>
          <a:latin typeface="+mn-lt"/>
          <a:ea typeface="+mn-ea"/>
          <a:cs typeface="+mn-cs"/>
        </a:defRPr>
      </a:lvl5pPr>
      <a:lvl6pPr marL="2506788" indent="-227856" algn="l" defTabSz="455714" rtl="0" eaLnBrk="1" latinLnBrk="0" hangingPunct="1">
        <a:spcBef>
          <a:spcPct val="20000"/>
        </a:spcBef>
        <a:buFont typeface="Arial"/>
        <a:buChar char="•"/>
        <a:defRPr sz="2025" kern="1200">
          <a:solidFill>
            <a:schemeClr val="tx1"/>
          </a:solidFill>
          <a:latin typeface="+mn-lt"/>
          <a:ea typeface="+mn-ea"/>
          <a:cs typeface="+mn-cs"/>
        </a:defRPr>
      </a:lvl6pPr>
      <a:lvl7pPr marL="2962624" indent="-227856" algn="l" defTabSz="455714" rtl="0" eaLnBrk="1" latinLnBrk="0" hangingPunct="1">
        <a:spcBef>
          <a:spcPct val="20000"/>
        </a:spcBef>
        <a:buFont typeface="Arial"/>
        <a:buChar char="•"/>
        <a:defRPr sz="2025" kern="1200">
          <a:solidFill>
            <a:schemeClr val="tx1"/>
          </a:solidFill>
          <a:latin typeface="+mn-lt"/>
          <a:ea typeface="+mn-ea"/>
          <a:cs typeface="+mn-cs"/>
        </a:defRPr>
      </a:lvl7pPr>
      <a:lvl8pPr marL="3418399" indent="-227856" algn="l" defTabSz="455714" rtl="0" eaLnBrk="1" latinLnBrk="0" hangingPunct="1">
        <a:spcBef>
          <a:spcPct val="20000"/>
        </a:spcBef>
        <a:buFont typeface="Arial"/>
        <a:buChar char="•"/>
        <a:defRPr sz="2025" kern="1200">
          <a:solidFill>
            <a:schemeClr val="tx1"/>
          </a:solidFill>
          <a:latin typeface="+mn-lt"/>
          <a:ea typeface="+mn-ea"/>
          <a:cs typeface="+mn-cs"/>
        </a:defRPr>
      </a:lvl8pPr>
      <a:lvl9pPr marL="3874178" indent="-227856" algn="l" defTabSz="455714" rtl="0" eaLnBrk="1" latinLnBrk="0" hangingPunct="1">
        <a:spcBef>
          <a:spcPct val="20000"/>
        </a:spcBef>
        <a:buFont typeface="Arial"/>
        <a:buChar char="•"/>
        <a:defRPr sz="2025" kern="1200">
          <a:solidFill>
            <a:schemeClr val="tx1"/>
          </a:solidFill>
          <a:latin typeface="+mn-lt"/>
          <a:ea typeface="+mn-ea"/>
          <a:cs typeface="+mn-cs"/>
        </a:defRPr>
      </a:lvl9pPr>
    </p:bodyStyle>
    <p:otherStyle>
      <a:defPPr>
        <a:defRPr lang="en-US"/>
      </a:defPPr>
      <a:lvl1pPr marL="0" algn="l" defTabSz="455714" rtl="0" eaLnBrk="1" latinLnBrk="0" hangingPunct="1">
        <a:defRPr sz="1800" kern="1200">
          <a:solidFill>
            <a:schemeClr val="tx1"/>
          </a:solidFill>
          <a:latin typeface="+mn-lt"/>
          <a:ea typeface="+mn-ea"/>
          <a:cs typeface="+mn-cs"/>
        </a:defRPr>
      </a:lvl1pPr>
      <a:lvl2pPr marL="455714" algn="l" defTabSz="455714" rtl="0" eaLnBrk="1" latinLnBrk="0" hangingPunct="1">
        <a:defRPr sz="1800" kern="1200">
          <a:solidFill>
            <a:schemeClr val="tx1"/>
          </a:solidFill>
          <a:latin typeface="+mn-lt"/>
          <a:ea typeface="+mn-ea"/>
          <a:cs typeface="+mn-cs"/>
        </a:defRPr>
      </a:lvl2pPr>
      <a:lvl3pPr marL="911610" algn="l" defTabSz="455714" rtl="0" eaLnBrk="1" latinLnBrk="0" hangingPunct="1">
        <a:defRPr sz="1800" kern="1200">
          <a:solidFill>
            <a:schemeClr val="tx1"/>
          </a:solidFill>
          <a:latin typeface="+mn-lt"/>
          <a:ea typeface="+mn-ea"/>
          <a:cs typeface="+mn-cs"/>
        </a:defRPr>
      </a:lvl3pPr>
      <a:lvl4pPr marL="1367384" algn="l" defTabSz="455714" rtl="0" eaLnBrk="1" latinLnBrk="0" hangingPunct="1">
        <a:defRPr sz="1800" kern="1200">
          <a:solidFill>
            <a:schemeClr val="tx1"/>
          </a:solidFill>
          <a:latin typeface="+mn-lt"/>
          <a:ea typeface="+mn-ea"/>
          <a:cs typeface="+mn-cs"/>
        </a:defRPr>
      </a:lvl4pPr>
      <a:lvl5pPr marL="1823219" algn="l" defTabSz="455714" rtl="0" eaLnBrk="1" latinLnBrk="0" hangingPunct="1">
        <a:defRPr sz="1800" kern="1200">
          <a:solidFill>
            <a:schemeClr val="tx1"/>
          </a:solidFill>
          <a:latin typeface="+mn-lt"/>
          <a:ea typeface="+mn-ea"/>
          <a:cs typeface="+mn-cs"/>
        </a:defRPr>
      </a:lvl5pPr>
      <a:lvl6pPr marL="2278932" algn="l" defTabSz="455714" rtl="0" eaLnBrk="1" latinLnBrk="0" hangingPunct="1">
        <a:defRPr sz="1800" kern="1200">
          <a:solidFill>
            <a:schemeClr val="tx1"/>
          </a:solidFill>
          <a:latin typeface="+mn-lt"/>
          <a:ea typeface="+mn-ea"/>
          <a:cs typeface="+mn-cs"/>
        </a:defRPr>
      </a:lvl6pPr>
      <a:lvl7pPr marL="2734651" algn="l" defTabSz="455714" rtl="0" eaLnBrk="1" latinLnBrk="0" hangingPunct="1">
        <a:defRPr sz="1800" kern="1200">
          <a:solidFill>
            <a:schemeClr val="tx1"/>
          </a:solidFill>
          <a:latin typeface="+mn-lt"/>
          <a:ea typeface="+mn-ea"/>
          <a:cs typeface="+mn-cs"/>
        </a:defRPr>
      </a:lvl7pPr>
      <a:lvl8pPr marL="3190508" algn="l" defTabSz="455714" rtl="0" eaLnBrk="1" latinLnBrk="0" hangingPunct="1">
        <a:defRPr sz="1800" kern="1200">
          <a:solidFill>
            <a:schemeClr val="tx1"/>
          </a:solidFill>
          <a:latin typeface="+mn-lt"/>
          <a:ea typeface="+mn-ea"/>
          <a:cs typeface="+mn-cs"/>
        </a:defRPr>
      </a:lvl8pPr>
      <a:lvl9pPr marL="3646302" algn="l" defTabSz="45571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C224D-E972-574F-9EE0-AC27FC9012A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9FCEC-7710-694C-8716-819E39E0B7C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C2808-B4F8-A74A-A38F-CB51803577E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5B91EBB-6421-B04C-A1A3-BE378624EA4F}" type="datetimeFigureOut">
              <a:rPr lang="en-US" smtClean="0"/>
              <a:t>4/20/22</a:t>
            </a:fld>
            <a:endParaRPr lang="en-US"/>
          </a:p>
        </p:txBody>
      </p:sp>
      <p:sp>
        <p:nvSpPr>
          <p:cNvPr id="5" name="Footer Placeholder 4">
            <a:extLst>
              <a:ext uri="{FF2B5EF4-FFF2-40B4-BE49-F238E27FC236}">
                <a16:creationId xmlns:a16="http://schemas.microsoft.com/office/drawing/2014/main" id="{162E4345-563D-894B-AC4E-233E2583CFE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B3E42B-ED67-E14C-92F7-649759F8AD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3FADE72-7F83-1841-94EC-CB07F7753C95}" type="slidenum">
              <a:rPr lang="en-US" smtClean="0"/>
              <a:t>‹#›</a:t>
            </a:fld>
            <a:endParaRPr lang="en-US"/>
          </a:p>
        </p:txBody>
      </p:sp>
    </p:spTree>
    <p:extLst>
      <p:ext uri="{BB962C8B-B14F-4D97-AF65-F5344CB8AC3E}">
        <p14:creationId xmlns:p14="http://schemas.microsoft.com/office/powerpoint/2010/main" val="7927409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68570" tIns="34289" rIns="68570"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0" tIns="34289" rIns="68570"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122128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l" defTabSz="68568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2" indent="-171422" algn="l" defTabSz="68568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65" indent="-171422" algn="l" defTabSz="68568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02" indent="-171422" algn="l" defTabSz="68568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40"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779"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21"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46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02"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145" indent="-171422" algn="l" defTabSz="685681"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81" rtl="0" eaLnBrk="1" latinLnBrk="0" hangingPunct="1">
        <a:defRPr sz="1400" kern="1200">
          <a:solidFill>
            <a:schemeClr val="tx1"/>
          </a:solidFill>
          <a:latin typeface="+mn-lt"/>
          <a:ea typeface="+mn-ea"/>
          <a:cs typeface="+mn-cs"/>
        </a:defRPr>
      </a:lvl1pPr>
      <a:lvl2pPr marL="342839" algn="l" defTabSz="685681" rtl="0" eaLnBrk="1" latinLnBrk="0" hangingPunct="1">
        <a:defRPr sz="1400" kern="1200">
          <a:solidFill>
            <a:schemeClr val="tx1"/>
          </a:solidFill>
          <a:latin typeface="+mn-lt"/>
          <a:ea typeface="+mn-ea"/>
          <a:cs typeface="+mn-cs"/>
        </a:defRPr>
      </a:lvl2pPr>
      <a:lvl3pPr marL="685681" algn="l" defTabSz="685681" rtl="0" eaLnBrk="1" latinLnBrk="0" hangingPunct="1">
        <a:defRPr sz="1400" kern="1200">
          <a:solidFill>
            <a:schemeClr val="tx1"/>
          </a:solidFill>
          <a:latin typeface="+mn-lt"/>
          <a:ea typeface="+mn-ea"/>
          <a:cs typeface="+mn-cs"/>
        </a:defRPr>
      </a:lvl3pPr>
      <a:lvl4pPr marL="1028522" algn="l" defTabSz="685681" rtl="0" eaLnBrk="1" latinLnBrk="0" hangingPunct="1">
        <a:defRPr sz="1400" kern="1200">
          <a:solidFill>
            <a:schemeClr val="tx1"/>
          </a:solidFill>
          <a:latin typeface="+mn-lt"/>
          <a:ea typeface="+mn-ea"/>
          <a:cs typeface="+mn-cs"/>
        </a:defRPr>
      </a:lvl4pPr>
      <a:lvl5pPr marL="1371362" algn="l" defTabSz="685681" rtl="0" eaLnBrk="1" latinLnBrk="0" hangingPunct="1">
        <a:defRPr sz="1400" kern="1200">
          <a:solidFill>
            <a:schemeClr val="tx1"/>
          </a:solidFill>
          <a:latin typeface="+mn-lt"/>
          <a:ea typeface="+mn-ea"/>
          <a:cs typeface="+mn-cs"/>
        </a:defRPr>
      </a:lvl5pPr>
      <a:lvl6pPr marL="1714205" algn="l" defTabSz="685681" rtl="0" eaLnBrk="1" latinLnBrk="0" hangingPunct="1">
        <a:defRPr sz="1400" kern="1200">
          <a:solidFill>
            <a:schemeClr val="tx1"/>
          </a:solidFill>
          <a:latin typeface="+mn-lt"/>
          <a:ea typeface="+mn-ea"/>
          <a:cs typeface="+mn-cs"/>
        </a:defRPr>
      </a:lvl6pPr>
      <a:lvl7pPr marL="2057042" algn="l" defTabSz="685681" rtl="0" eaLnBrk="1" latinLnBrk="0" hangingPunct="1">
        <a:defRPr sz="1400" kern="1200">
          <a:solidFill>
            <a:schemeClr val="tx1"/>
          </a:solidFill>
          <a:latin typeface="+mn-lt"/>
          <a:ea typeface="+mn-ea"/>
          <a:cs typeface="+mn-cs"/>
        </a:defRPr>
      </a:lvl7pPr>
      <a:lvl8pPr marL="2399880" algn="l" defTabSz="685681" rtl="0" eaLnBrk="1" latinLnBrk="0" hangingPunct="1">
        <a:defRPr sz="1400" kern="1200">
          <a:solidFill>
            <a:schemeClr val="tx1"/>
          </a:solidFill>
          <a:latin typeface="+mn-lt"/>
          <a:ea typeface="+mn-ea"/>
          <a:cs typeface="+mn-cs"/>
        </a:defRPr>
      </a:lvl8pPr>
      <a:lvl9pPr marL="2742719" algn="l" defTabSz="685681"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58" tIns="34289" rIns="68558"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330153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6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2.xml"/><Relationship Id="rId4" Type="http://schemas.openxmlformats.org/officeDocument/2006/relationships/image" Target="../media/image36.tif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62.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2.xml"/><Relationship Id="rId4" Type="http://schemas.openxmlformats.org/officeDocument/2006/relationships/image" Target="../media/image42.tif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6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2.xml"/><Relationship Id="rId4" Type="http://schemas.openxmlformats.org/officeDocument/2006/relationships/image" Target="../media/image46.tiff"/></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6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4.xml"/><Relationship Id="rId1" Type="http://schemas.openxmlformats.org/officeDocument/2006/relationships/slideLayout" Target="../slideLayouts/slideLayout6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5.xml"/><Relationship Id="rId1" Type="http://schemas.openxmlformats.org/officeDocument/2006/relationships/slideLayout" Target="../slideLayouts/slideLayout6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7.xml"/><Relationship Id="rId1" Type="http://schemas.openxmlformats.org/officeDocument/2006/relationships/slideLayout" Target="../slideLayouts/slideLayout6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6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hyperlink" Target="https://www.design.byu.edu/socialimpact-worksho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object, pylon, day, several&#10;&#10;Description automatically generated">
            <a:extLst>
              <a:ext uri="{FF2B5EF4-FFF2-40B4-BE49-F238E27FC236}">
                <a16:creationId xmlns:a16="http://schemas.microsoft.com/office/drawing/2014/main" id="{20485CCE-2940-8B2D-7EAE-696E20AE72D7}"/>
              </a:ext>
            </a:extLst>
          </p:cNvPr>
          <p:cNvPicPr>
            <a:picLocks noChangeAspect="1"/>
          </p:cNvPicPr>
          <p:nvPr/>
        </p:nvPicPr>
        <p:blipFill>
          <a:blip r:embed="rId3" cstate="screen">
            <a:duotone>
              <a:schemeClr val="accent2">
                <a:shade val="45000"/>
                <a:satMod val="135000"/>
              </a:schemeClr>
              <a:prstClr val="white"/>
            </a:duotone>
            <a:alphaModFix amt="70000"/>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518211" y="357030"/>
            <a:ext cx="9832170" cy="2823772"/>
          </a:xfrm>
          <a:prstGeom prst="rect">
            <a:avLst/>
          </a:prstGeom>
        </p:spPr>
      </p:pic>
      <p:sp>
        <p:nvSpPr>
          <p:cNvPr id="6" name="Title 1"/>
          <p:cNvSpPr txBox="1">
            <a:spLocks/>
          </p:cNvSpPr>
          <p:nvPr/>
        </p:nvSpPr>
        <p:spPr>
          <a:xfrm>
            <a:off x="0" y="1435209"/>
            <a:ext cx="9143999" cy="1253102"/>
          </a:xfrm>
          <a:prstGeom prst="rect">
            <a:avLst/>
          </a:prstGeom>
        </p:spPr>
        <p:txBody>
          <a:bodyPr vert="horz" lIns="68546" tIns="34289" rIns="68546" bIns="34289"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300" b="1" dirty="0">
                <a:solidFill>
                  <a:schemeClr val="tx1">
                    <a:lumMod val="65000"/>
                    <a:lumOff val="35000"/>
                  </a:schemeClr>
                </a:solidFill>
                <a:latin typeface="Arial" panose="020B0604020202020204" pitchFamily="34" charset="0"/>
                <a:cs typeface="Arial" panose="020B0604020202020204" pitchFamily="34" charset="0"/>
              </a:rPr>
              <a:t>Considering Social Impacts in Design</a:t>
            </a:r>
          </a:p>
          <a:p>
            <a:pPr marL="0" marR="0" lvl="0" indent="0" algn="ctr" defTabSz="342695"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lumMod val="65000"/>
                    <a:lumOff val="35000"/>
                  </a:schemeClr>
                </a:solidFill>
                <a:effectLst/>
                <a:uLnTx/>
                <a:uFillTx/>
                <a:latin typeface="Arial"/>
                <a:ea typeface="+mj-ea"/>
                <a:cs typeface="Arial"/>
              </a:rPr>
              <a:t> </a:t>
            </a:r>
          </a:p>
        </p:txBody>
      </p:sp>
      <p:cxnSp>
        <p:nvCxnSpPr>
          <p:cNvPr id="5" name="Straight Connector 4"/>
          <p:cNvCxnSpPr/>
          <p:nvPr/>
        </p:nvCxnSpPr>
        <p:spPr>
          <a:xfrm>
            <a:off x="461211" y="5461110"/>
            <a:ext cx="8301789"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 name="Rectangle 3"/>
          <p:cNvSpPr txBox="1">
            <a:spLocks noChangeArrowheads="1"/>
          </p:cNvSpPr>
          <p:nvPr/>
        </p:nvSpPr>
        <p:spPr bwMode="auto">
          <a:xfrm>
            <a:off x="0" y="3100856"/>
            <a:ext cx="9144000" cy="515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8" rIns="91432" bIns="45718"/>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6pPr>
            <a:lvl7pPr marL="29718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7pPr>
            <a:lvl8pPr marL="34290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8pPr>
            <a:lvl9pPr marL="38862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9pPr>
          </a:lstStyle>
          <a:p>
            <a:pPr marL="0" marR="0" lvl="0" indent="0" algn="ctr" defTabSz="685409" rtl="0" eaLnBrk="1" fontAlgn="auto" latinLnBrk="0" hangingPunct="1">
              <a:lnSpc>
                <a:spcPct val="100000"/>
              </a:lnSpc>
              <a:spcBef>
                <a:spcPts val="0"/>
              </a:spcBef>
              <a:spcAft>
                <a:spcPts val="0"/>
              </a:spcAft>
              <a:buClr>
                <a:srgbClr val="4AAA53"/>
              </a:buClr>
              <a:buSzTx/>
              <a:buFontTx/>
              <a:buNone/>
              <a:tabLst/>
              <a:defRPr/>
            </a:pPr>
            <a:r>
              <a:rPr kumimoji="0" lang="en-US" sz="11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Department of Mechanical Engineering</a:t>
            </a:r>
          </a:p>
          <a:p>
            <a:pPr marL="0" marR="0" lvl="0" indent="0" algn="ctr" defTabSz="685409" rtl="0" eaLnBrk="1" fontAlgn="auto" latinLnBrk="0" hangingPunct="1">
              <a:lnSpc>
                <a:spcPct val="100000"/>
              </a:lnSpc>
              <a:spcBef>
                <a:spcPts val="0"/>
              </a:spcBef>
              <a:spcAft>
                <a:spcPts val="0"/>
              </a:spcAft>
              <a:buClr>
                <a:srgbClr val="4AAA53"/>
              </a:buClr>
              <a:buSzTx/>
              <a:buFontTx/>
              <a:buNone/>
              <a:tabLst/>
              <a:defRPr/>
            </a:pPr>
            <a:r>
              <a:rPr kumimoji="0" lang="en-US" sz="11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Brigham Young University, Utah, USA</a:t>
            </a:r>
          </a:p>
        </p:txBody>
      </p:sp>
      <p:sp>
        <p:nvSpPr>
          <p:cNvPr id="8" name="Rectangle 3"/>
          <p:cNvSpPr txBox="1">
            <a:spLocks noChangeArrowheads="1"/>
          </p:cNvSpPr>
          <p:nvPr/>
        </p:nvSpPr>
        <p:spPr bwMode="auto">
          <a:xfrm>
            <a:off x="0" y="2829431"/>
            <a:ext cx="9144000" cy="265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68546" tIns="34289" rIns="68546" bIns="34289"/>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6pPr>
            <a:lvl7pPr marL="29718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7pPr>
            <a:lvl8pPr marL="34290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8pPr>
            <a:lvl9pPr marL="38862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9pPr>
          </a:lstStyle>
          <a:p>
            <a:pPr marL="0" marR="0" lvl="0" indent="0" algn="ctr" defTabSz="685409" rtl="0" eaLnBrk="1" fontAlgn="auto" latinLnBrk="0" hangingPunct="1">
              <a:lnSpc>
                <a:spcPct val="100000"/>
              </a:lnSpc>
              <a:spcBef>
                <a:spcPts val="0"/>
              </a:spcBef>
              <a:spcAft>
                <a:spcPts val="0"/>
              </a:spcAft>
              <a:buClr>
                <a:srgbClr val="4AAA53"/>
              </a:buClr>
              <a:buSzTx/>
              <a:buFontTx/>
              <a:buNone/>
              <a:tabLst/>
              <a:defRPr/>
            </a:pPr>
            <a:r>
              <a:rPr kumimoji="0" lang="en-US" sz="1400" b="1" i="0" u="none" strike="noStrike" kern="1200" cap="none" spc="0" normalizeH="0" baseline="0" noProof="0" dirty="0">
                <a:ln>
                  <a:noFill/>
                </a:ln>
                <a:solidFill>
                  <a:prstClr val="white">
                    <a:lumMod val="50000"/>
                  </a:prstClr>
                </a:solidFill>
                <a:effectLst/>
                <a:uLnTx/>
                <a:uFillTx/>
                <a:latin typeface="Arial Black"/>
                <a:ea typeface="ＭＳ Ｐゴシック" charset="0"/>
                <a:cs typeface="Arial Black"/>
              </a:rPr>
              <a:t>Christopher A. Mattson, Christopher S. Mabey, Marin J. Fisher, John L. Salmon</a:t>
            </a:r>
            <a:endParaRPr kumimoji="0" lang="en-US" sz="14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p:txBody>
      </p:sp>
      <p:pic>
        <p:nvPicPr>
          <p:cNvPr id="14" name="Picture 13" descr="Text&#10;&#10;Description automatically generated">
            <a:extLst>
              <a:ext uri="{FF2B5EF4-FFF2-40B4-BE49-F238E27FC236}">
                <a16:creationId xmlns:a16="http://schemas.microsoft.com/office/drawing/2014/main" id="{29C9C788-7FE0-F732-C949-218B0D0195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2600" y="3877727"/>
            <a:ext cx="1923059" cy="1017217"/>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269802A3-0B56-8945-6766-2D0AC6151D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341" y="3915827"/>
            <a:ext cx="2298700" cy="876300"/>
          </a:xfrm>
          <a:prstGeom prst="rect">
            <a:avLst/>
          </a:prstGeom>
        </p:spPr>
      </p:pic>
      <p:pic>
        <p:nvPicPr>
          <p:cNvPr id="17" name="Picture 6" descr="f6">
            <a:extLst>
              <a:ext uri="{FF2B5EF4-FFF2-40B4-BE49-F238E27FC236}">
                <a16:creationId xmlns:a16="http://schemas.microsoft.com/office/drawing/2014/main" id="{4B848BEE-D33B-C1DE-1EA8-D5819DA9AB2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07260" y="3841496"/>
            <a:ext cx="1129479" cy="1127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3">
            <a:extLst>
              <a:ext uri="{FF2B5EF4-FFF2-40B4-BE49-F238E27FC236}">
                <a16:creationId xmlns:a16="http://schemas.microsoft.com/office/drawing/2014/main" id="{C6159A24-57C1-AADC-16B4-54D39F2A83B9}"/>
              </a:ext>
            </a:extLst>
          </p:cNvPr>
          <p:cNvSpPr txBox="1">
            <a:spLocks noChangeArrowheads="1"/>
          </p:cNvSpPr>
          <p:nvPr/>
        </p:nvSpPr>
        <p:spPr bwMode="auto">
          <a:xfrm>
            <a:off x="1477712" y="1281868"/>
            <a:ext cx="6188574" cy="30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68546" tIns="34289" rIns="68546" bIns="34289"/>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6pPr>
            <a:lvl7pPr marL="29718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7pPr>
            <a:lvl8pPr marL="34290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8pPr>
            <a:lvl9pPr marL="38862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9pPr>
          </a:lstStyle>
          <a:p>
            <a:pPr marL="0" marR="0" lvl="0" indent="0" algn="ctr" defTabSz="685409" rtl="0" eaLnBrk="1" fontAlgn="auto" latinLnBrk="0" hangingPunct="1">
              <a:lnSpc>
                <a:spcPct val="100000"/>
              </a:lnSpc>
              <a:spcBef>
                <a:spcPts val="0"/>
              </a:spcBef>
              <a:spcAft>
                <a:spcPts val="0"/>
              </a:spcAft>
              <a:buClr>
                <a:srgbClr val="4AAA53"/>
              </a:buClr>
              <a:buSzTx/>
              <a:buFontTx/>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Arial Black"/>
                <a:ea typeface="ＭＳ Ｐゴシック" charset="0"/>
                <a:cs typeface="Arial Black"/>
              </a:rPr>
              <a:t>Welcome to the Baraza on </a:t>
            </a:r>
            <a:endParaRPr kumimoji="0" lang="en-US" sz="1400" b="1" i="0" u="none" strike="noStrike" kern="1200" cap="none" spc="0" normalizeH="0" baseline="0" noProof="0" dirty="0">
              <a:ln>
                <a:noFill/>
              </a:ln>
              <a:solidFill>
                <a:schemeClr val="tx1">
                  <a:lumMod val="75000"/>
                  <a:lumOff val="25000"/>
                </a:scheme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2898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762015"/>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4425" b="0" i="0" u="none" strike="noStrike" kern="1200" cap="none" spc="0" normalizeH="0" baseline="0" noProof="0" dirty="0">
                <a:ln>
                  <a:noFill/>
                </a:ln>
                <a:solidFill>
                  <a:srgbClr val="1F497D">
                    <a:lumMod val="40000"/>
                    <a:lumOff val="60000"/>
                  </a:srgbClr>
                </a:solidFill>
                <a:effectLst/>
                <a:uLnTx/>
                <a:uFillTx/>
                <a:latin typeface="Arial" panose="020B0604020202020204" pitchFamily="34" charset="0"/>
                <a:cs typeface="Arial" panose="020B0604020202020204" pitchFamily="34" charset="0"/>
              </a:rPr>
              <a:t>Short Orientation</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cxnSp>
        <p:nvCxnSpPr>
          <p:cNvPr id="8" name="Straight Connector 7"/>
          <p:cNvCxnSpPr/>
          <p:nvPr/>
        </p:nvCxnSpPr>
        <p:spPr>
          <a:xfrm>
            <a:off x="5181735" y="476273"/>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33800" y="251492"/>
            <a:ext cx="1524000" cy="369079"/>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PART 1</a:t>
            </a:r>
          </a:p>
        </p:txBody>
      </p:sp>
      <p:cxnSp>
        <p:nvCxnSpPr>
          <p:cNvPr id="12" name="Straight Connector 11"/>
          <p:cNvCxnSpPr/>
          <p:nvPr/>
        </p:nvCxnSpPr>
        <p:spPr>
          <a:xfrm>
            <a:off x="1384702" y="469952"/>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0" y="2273313"/>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4425" b="0" i="0" u="none" strike="noStrike" kern="1200" cap="none" spc="0" normalizeH="0" baseline="0" noProof="0" dirty="0">
                <a:ln>
                  <a:noFill/>
                </a:ln>
                <a:solidFill>
                  <a:srgbClr val="1F497D">
                    <a:lumMod val="40000"/>
                    <a:lumOff val="60000"/>
                  </a:srgbClr>
                </a:solidFill>
                <a:effectLst/>
                <a:uLnTx/>
                <a:uFillTx/>
                <a:latin typeface="Arial" panose="020B0604020202020204" pitchFamily="34" charset="0"/>
                <a:cs typeface="Arial" panose="020B0604020202020204" pitchFamily="34" charset="0"/>
              </a:rPr>
              <a:t>Impact Activities (4)</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cxnSp>
        <p:nvCxnSpPr>
          <p:cNvPr id="11" name="Straight Connector 10"/>
          <p:cNvCxnSpPr/>
          <p:nvPr/>
        </p:nvCxnSpPr>
        <p:spPr>
          <a:xfrm>
            <a:off x="5181735" y="198757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33800" y="1762790"/>
            <a:ext cx="1524000" cy="369079"/>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PART 2</a:t>
            </a:r>
          </a:p>
        </p:txBody>
      </p:sp>
      <p:cxnSp>
        <p:nvCxnSpPr>
          <p:cNvPr id="14" name="Straight Connector 13"/>
          <p:cNvCxnSpPr/>
          <p:nvPr/>
        </p:nvCxnSpPr>
        <p:spPr>
          <a:xfrm>
            <a:off x="1384702" y="1981250"/>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0" y="3810014"/>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defTabSz="685800"/>
            <a:r>
              <a:rPr lang="en-US" sz="4425" dirty="0">
                <a:solidFill>
                  <a:srgbClr val="1F497D">
                    <a:lumMod val="40000"/>
                    <a:lumOff val="60000"/>
                  </a:srgbClr>
                </a:solidFill>
                <a:latin typeface="Arial" panose="020B0604020202020204" pitchFamily="34" charset="0"/>
                <a:cs typeface="Arial" panose="020B0604020202020204" pitchFamily="34" charset="0"/>
              </a:rPr>
              <a:t>Workshop Materials</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cxnSp>
        <p:nvCxnSpPr>
          <p:cNvPr id="16" name="Straight Connector 15"/>
          <p:cNvCxnSpPr/>
          <p:nvPr/>
        </p:nvCxnSpPr>
        <p:spPr>
          <a:xfrm>
            <a:off x="5181735" y="352427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33800" y="3299491"/>
            <a:ext cx="1524000" cy="646078"/>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PART 3</a:t>
            </a:r>
          </a:p>
          <a:p>
            <a:pPr marL="0" marR="0" lvl="0" indent="0" algn="ctr" defTabSz="9115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cxnSp>
        <p:nvCxnSpPr>
          <p:cNvPr id="18" name="Straight Connector 17"/>
          <p:cNvCxnSpPr/>
          <p:nvPr/>
        </p:nvCxnSpPr>
        <p:spPr>
          <a:xfrm>
            <a:off x="1384702" y="351795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90785" y="4857772"/>
            <a:ext cx="6229216" cy="1902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05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E979E8-B04D-DD4B-B8B7-392194FBBC13}"/>
              </a:ext>
            </a:extLst>
          </p:cNvPr>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BDE52F58-D31F-FC41-A7CB-EB309074D353}"/>
              </a:ext>
            </a:extLst>
          </p:cNvPr>
          <p:cNvSpPr txBox="1"/>
          <p:nvPr/>
        </p:nvSpPr>
        <p:spPr>
          <a:xfrm>
            <a:off x="204207" y="549594"/>
            <a:ext cx="873953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EB4E3"/>
                </a:solidFill>
                <a:effectLst/>
                <a:uLnTx/>
                <a:uFillTx/>
                <a:latin typeface="Arial" panose="020B0604020202020204" pitchFamily="34" charset="0"/>
                <a:ea typeface="+mn-ea"/>
                <a:cs typeface="Arial" panose="020B0604020202020204" pitchFamily="34" charset="0"/>
              </a:rPr>
              <a:t>Baraza Goal</a:t>
            </a:r>
          </a:p>
        </p:txBody>
      </p:sp>
      <p:sp>
        <p:nvSpPr>
          <p:cNvPr id="4" name="Rectangle 3">
            <a:extLst>
              <a:ext uri="{FF2B5EF4-FFF2-40B4-BE49-F238E27FC236}">
                <a16:creationId xmlns:a16="http://schemas.microsoft.com/office/drawing/2014/main" id="{6EE6D75F-2ADB-57AC-23DD-1BCD0C430F8F}"/>
              </a:ext>
            </a:extLst>
          </p:cNvPr>
          <p:cNvSpPr txBox="1">
            <a:spLocks noChangeArrowheads="1"/>
          </p:cNvSpPr>
          <p:nvPr/>
        </p:nvSpPr>
        <p:spPr bwMode="auto">
          <a:xfrm>
            <a:off x="380034" y="1594157"/>
            <a:ext cx="8383932" cy="2999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8" rIns="91432" bIns="45718"/>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6pPr>
            <a:lvl7pPr marL="29718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7pPr>
            <a:lvl8pPr marL="34290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8pPr>
            <a:lvl9pPr marL="38862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9pPr>
          </a:lstStyle>
          <a:p>
            <a:pPr marL="0" marR="0" lvl="0" indent="0" algn="l" defTabSz="685409" rtl="0" eaLnBrk="1" fontAlgn="auto" latinLnBrk="0" hangingPunct="1">
              <a:lnSpc>
                <a:spcPct val="100000"/>
              </a:lnSpc>
              <a:spcBef>
                <a:spcPts val="0"/>
              </a:spcBef>
              <a:spcAft>
                <a:spcPts val="0"/>
              </a:spcAft>
              <a:buClr>
                <a:srgbClr val="4AAA53"/>
              </a:buClr>
              <a:buSzTx/>
              <a:buFontTx/>
              <a:buNone/>
              <a:tabLst/>
              <a:defRPr/>
            </a:pPr>
            <a:r>
              <a:rPr kumimoji="0" lang="en-US" sz="1600" b="1" i="0" u="none" strike="noStrike" kern="1200" cap="none" spc="0" normalizeH="0" baseline="0" noProof="0" dirty="0">
                <a:ln>
                  <a:noFill/>
                </a:ln>
                <a:solidFill>
                  <a:srgbClr val="ED7D31"/>
                </a:solidFill>
                <a:effectLst/>
                <a:uLnTx/>
                <a:uFillTx/>
                <a:latin typeface="Arial"/>
                <a:ea typeface="ＭＳ Ｐゴシック" charset="0"/>
                <a:cs typeface="Arial"/>
              </a:rPr>
              <a:t>To more deeply consider the impacts that engineered products can have on society</a:t>
            </a:r>
          </a:p>
          <a:p>
            <a:pPr marL="0" marR="0" lvl="0" indent="0" algn="l" defTabSz="685409" rtl="0" eaLnBrk="1" fontAlgn="auto" latinLnBrk="0" hangingPunct="1">
              <a:lnSpc>
                <a:spcPct val="100000"/>
              </a:lnSpc>
              <a:spcBef>
                <a:spcPts val="0"/>
              </a:spcBef>
              <a:spcAft>
                <a:spcPts val="0"/>
              </a:spcAft>
              <a:buClr>
                <a:srgbClr val="4AAA53"/>
              </a:buClr>
              <a:buSzTx/>
              <a:buFontTx/>
              <a:buNone/>
              <a:tabLst/>
              <a:defRPr/>
            </a:pP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a:p>
            <a:pPr marL="0" marR="0" lvl="0" indent="0" algn="l" defTabSz="685409" rtl="0" eaLnBrk="1" fontAlgn="auto" latinLnBrk="0" hangingPunct="1">
              <a:lnSpc>
                <a:spcPct val="100000"/>
              </a:lnSpc>
              <a:spcBef>
                <a:spcPts val="0"/>
              </a:spcBef>
              <a:spcAft>
                <a:spcPts val="0"/>
              </a:spcAft>
              <a:buClr>
                <a:srgbClr val="4AAA53"/>
              </a:buClr>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To support this:</a:t>
            </a:r>
          </a:p>
          <a:p>
            <a:pPr marL="285750" marR="0" lvl="0"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We have some instruction (~20% of the baraza)</a:t>
            </a:r>
          </a:p>
          <a:p>
            <a:pPr marL="285750" marR="0" lvl="0"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We have 4 activities presented in workshop format (~80% of the baraza)</a:t>
            </a:r>
          </a:p>
          <a:p>
            <a:pPr marL="285750" marR="0" lvl="0"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We encourage participation in the activities, the zoom chat, and discussion</a:t>
            </a:r>
          </a:p>
          <a:p>
            <a:pPr marL="285750" marR="0" lvl="0"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We encourage an ideation/brainstorming mindset, where</a:t>
            </a:r>
          </a:p>
          <a:p>
            <a:pPr marL="1028700" marR="0" lvl="1"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The goal is not to agree but to explore</a:t>
            </a:r>
          </a:p>
          <a:p>
            <a:pPr marL="1028700" marR="0" lvl="1"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The goal is not to challenge in an academic way, but to be constructive in a </a:t>
            </a:r>
            <a:r>
              <a:rPr kumimoji="0" lang="en-US" sz="1600" b="1" i="0" u="none" strike="noStrike" kern="1200" cap="none" spc="0" normalizeH="0" baseline="0" noProof="0" dirty="0" err="1">
                <a:ln>
                  <a:noFill/>
                </a:ln>
                <a:solidFill>
                  <a:prstClr val="white">
                    <a:lumMod val="50000"/>
                  </a:prstClr>
                </a:solidFill>
                <a:effectLst/>
                <a:uLnTx/>
                <a:uFillTx/>
                <a:latin typeface="Arial"/>
                <a:ea typeface="ＭＳ Ｐゴシック" charset="0"/>
                <a:cs typeface="Arial"/>
              </a:rPr>
              <a:t>designerly</a:t>
            </a: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 way.  </a:t>
            </a:r>
          </a:p>
          <a:p>
            <a:pPr marL="0" marR="0" lvl="0" indent="0" algn="l" defTabSz="685409" rtl="0" eaLnBrk="1" fontAlgn="auto" latinLnBrk="0" hangingPunct="1">
              <a:lnSpc>
                <a:spcPct val="100000"/>
              </a:lnSpc>
              <a:spcBef>
                <a:spcPts val="0"/>
              </a:spcBef>
              <a:spcAft>
                <a:spcPts val="0"/>
              </a:spcAft>
              <a:buClr>
                <a:srgbClr val="4AAA53"/>
              </a:buClr>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 </a:t>
            </a:r>
          </a:p>
          <a:p>
            <a:pPr marL="0" marR="0" lvl="0" indent="0" algn="l" defTabSz="685409" rtl="0" eaLnBrk="1" fontAlgn="auto" latinLnBrk="0" hangingPunct="1">
              <a:lnSpc>
                <a:spcPct val="100000"/>
              </a:lnSpc>
              <a:spcBef>
                <a:spcPts val="0"/>
              </a:spcBef>
              <a:spcAft>
                <a:spcPts val="0"/>
              </a:spcAft>
              <a:buClr>
                <a:srgbClr val="4AAA53"/>
              </a:buClr>
              <a:buSzTx/>
              <a:buFontTx/>
              <a:buNone/>
              <a:tabLst/>
              <a:defRPr/>
            </a:pP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p:txBody>
      </p:sp>
      <p:sp>
        <p:nvSpPr>
          <p:cNvPr id="2" name="Right Arrow 1">
            <a:extLst>
              <a:ext uri="{FF2B5EF4-FFF2-40B4-BE49-F238E27FC236}">
                <a16:creationId xmlns:a16="http://schemas.microsoft.com/office/drawing/2014/main" id="{51C7FC29-5221-7B43-3536-6D1025382CDF}"/>
              </a:ext>
            </a:extLst>
          </p:cNvPr>
          <p:cNvSpPr/>
          <p:nvPr/>
        </p:nvSpPr>
        <p:spPr>
          <a:xfrm rot="19474167">
            <a:off x="-32717" y="3352801"/>
            <a:ext cx="825500" cy="40889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93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0FDF39-3F6C-A341-AFAB-B9F572E7B5F9}"/>
              </a:ext>
            </a:extLst>
          </p:cNvPr>
          <p:cNvSpPr/>
          <p:nvPr/>
        </p:nvSpPr>
        <p:spPr>
          <a:xfrm>
            <a:off x="601353" y="444279"/>
            <a:ext cx="7945120" cy="4598368"/>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685800"/>
            <a:r>
              <a:rPr lang="en-US" b="1" dirty="0">
                <a:solidFill>
                  <a:srgbClr val="ED7D31"/>
                </a:solidFill>
                <a:latin typeface="Calibri" panose="020F0502020204030204"/>
              </a:rPr>
              <a:t>ACTIVITY 1</a:t>
            </a:r>
          </a:p>
          <a:p>
            <a:pPr defTabSz="685800"/>
            <a:r>
              <a:rPr lang="en-US" dirty="0">
                <a:solidFill>
                  <a:prstClr val="black">
                    <a:lumMod val="65000"/>
                    <a:lumOff val="35000"/>
                  </a:prstClr>
                </a:solidFill>
                <a:latin typeface="Calibri" panose="020F0502020204030204"/>
              </a:rPr>
              <a:t>Purpose: Consider one of your Designs and its Impacts on Society</a:t>
            </a:r>
          </a:p>
          <a:p>
            <a:pPr defTabSz="685800"/>
            <a:endParaRPr lang="en-US" dirty="0">
              <a:solidFill>
                <a:prstClr val="black">
                  <a:lumMod val="65000"/>
                  <a:lumOff val="35000"/>
                </a:prstClr>
              </a:solidFill>
              <a:latin typeface="Calibri" panose="020F0502020204030204"/>
            </a:endParaRPr>
          </a:p>
          <a:p>
            <a:pPr defTabSz="685800"/>
            <a:r>
              <a:rPr lang="en-US" dirty="0">
                <a:solidFill>
                  <a:prstClr val="black">
                    <a:lumMod val="65000"/>
                    <a:lumOff val="35000"/>
                  </a:prstClr>
                </a:solidFill>
                <a:latin typeface="Calibri" panose="020F0502020204030204"/>
              </a:rPr>
              <a:t>Tasks: </a:t>
            </a:r>
          </a:p>
          <a:p>
            <a:pPr marL="342892" indent="-342892" defTabSz="685800">
              <a:buFont typeface="+mj-lt"/>
              <a:buAutoNum type="arabicPeriod"/>
            </a:pPr>
            <a:r>
              <a:rPr lang="en-US" dirty="0">
                <a:solidFill>
                  <a:prstClr val="black">
                    <a:lumMod val="65000"/>
                    <a:lumOff val="35000"/>
                  </a:prstClr>
                </a:solidFill>
              </a:rPr>
              <a:t>Consider something you have designed, or are designing, or will someday design. Imagine this product in its final form delivered to the user/client/stakeholder. </a:t>
            </a:r>
          </a:p>
          <a:p>
            <a:pPr marL="342892" indent="-342892" defTabSz="685800">
              <a:buFont typeface="+mj-lt"/>
              <a:buAutoNum type="arabicPeriod"/>
            </a:pPr>
            <a:r>
              <a:rPr lang="en-US" dirty="0">
                <a:solidFill>
                  <a:prstClr val="black">
                    <a:lumMod val="65000"/>
                    <a:lumOff val="35000"/>
                  </a:prstClr>
                </a:solidFill>
              </a:rPr>
              <a:t>Give this product a short title of 2-4 words </a:t>
            </a:r>
            <a:r>
              <a:rPr lang="en-US" dirty="0">
                <a:solidFill>
                  <a:schemeClr val="accent1">
                    <a:lumMod val="60000"/>
                    <a:lumOff val="40000"/>
                  </a:schemeClr>
                </a:solidFill>
              </a:rPr>
              <a:t>(e.g., bamboo bicycle, or fruit press) </a:t>
            </a:r>
          </a:p>
          <a:p>
            <a:pPr marL="342892" indent="-342892" defTabSz="685800">
              <a:buFont typeface="+mj-lt"/>
              <a:buAutoNum type="arabicPeriod"/>
            </a:pPr>
            <a:r>
              <a:rPr lang="en-US" dirty="0">
                <a:solidFill>
                  <a:prstClr val="black">
                    <a:lumMod val="65000"/>
                    <a:lumOff val="35000"/>
                  </a:prstClr>
                </a:solidFill>
              </a:rPr>
              <a:t>Imagine/consider the possible impacts this product could have on society</a:t>
            </a:r>
          </a:p>
          <a:p>
            <a:pPr marL="342892" indent="-342892" defTabSz="685800">
              <a:buFont typeface="+mj-lt"/>
              <a:buAutoNum type="arabicPeriod"/>
            </a:pPr>
            <a:r>
              <a:rPr lang="en-US" dirty="0">
                <a:solidFill>
                  <a:prstClr val="black">
                    <a:lumMod val="65000"/>
                    <a:lumOff val="35000"/>
                  </a:prstClr>
                </a:solidFill>
              </a:rPr>
              <a:t>Enter the product title and impacts on the Google Doc. </a:t>
            </a:r>
          </a:p>
          <a:p>
            <a:pPr marL="342892" indent="-342892" defTabSz="685800">
              <a:buFont typeface="+mj-lt"/>
              <a:buAutoNum type="arabicPeriod"/>
            </a:pPr>
            <a:r>
              <a:rPr lang="en-US" dirty="0">
                <a:solidFill>
                  <a:prstClr val="black">
                    <a:lumMod val="65000"/>
                    <a:lumOff val="35000"/>
                  </a:prstClr>
                </a:solidFill>
              </a:rPr>
              <a:t>Add multiple impacts under your product in the Google Doc. (5 minutes) </a:t>
            </a:r>
            <a:endParaRPr lang="en-US" dirty="0">
              <a:solidFill>
                <a:prstClr val="black">
                  <a:lumMod val="65000"/>
                  <a:lumOff val="35000"/>
                </a:prstClr>
              </a:solidFill>
              <a:latin typeface="Calibri" panose="020F0502020204030204"/>
            </a:endParaRPr>
          </a:p>
          <a:p>
            <a:pPr lvl="1" defTabSz="685800"/>
            <a:endParaRPr lang="en-US" sz="1100" dirty="0">
              <a:solidFill>
                <a:prstClr val="black">
                  <a:lumMod val="65000"/>
                  <a:lumOff val="35000"/>
                </a:prstClr>
              </a:solidFill>
              <a:latin typeface="Calibri" panose="020F0502020204030204"/>
            </a:endParaRPr>
          </a:p>
          <a:p>
            <a:pPr lvl="1" defTabSz="685800"/>
            <a:r>
              <a:rPr lang="en-US" dirty="0">
                <a:solidFill>
                  <a:schemeClr val="accent1">
                    <a:lumMod val="60000"/>
                    <a:lumOff val="40000"/>
                  </a:schemeClr>
                </a:solidFill>
                <a:latin typeface="Calibri" panose="020F0502020204030204"/>
              </a:rPr>
              <a:t>Fruit press: </a:t>
            </a:r>
          </a:p>
          <a:p>
            <a:pPr marL="1200150" lvl="2" indent="-285750" defTabSz="685800">
              <a:buFont typeface="Arial" panose="020B0604020202020204" pitchFamily="34" charset="0"/>
              <a:buChar char="•"/>
            </a:pPr>
            <a:r>
              <a:rPr lang="en-US" dirty="0">
                <a:solidFill>
                  <a:schemeClr val="accent1">
                    <a:lumMod val="60000"/>
                    <a:lumOff val="40000"/>
                  </a:schemeClr>
                </a:solidFill>
                <a:latin typeface="Calibri" panose="020F0502020204030204"/>
              </a:rPr>
              <a:t>Allows fruit to be processed into juice before it spoils</a:t>
            </a:r>
          </a:p>
          <a:p>
            <a:pPr marL="1200150" lvl="2" indent="-285750" defTabSz="685800">
              <a:buFont typeface="Arial" panose="020B0604020202020204" pitchFamily="34" charset="0"/>
              <a:buChar char="•"/>
            </a:pPr>
            <a:r>
              <a:rPr lang="en-US" dirty="0">
                <a:solidFill>
                  <a:schemeClr val="accent1">
                    <a:lumMod val="60000"/>
                    <a:lumOff val="40000"/>
                  </a:schemeClr>
                </a:solidFill>
                <a:latin typeface="Calibri" panose="020F0502020204030204"/>
              </a:rPr>
              <a:t>Supports skilled labor growth</a:t>
            </a:r>
          </a:p>
          <a:p>
            <a:pPr marL="1200150" lvl="2" indent="-285750" defTabSz="685800">
              <a:buFont typeface="Arial" panose="020B0604020202020204" pitchFamily="34" charset="0"/>
              <a:buChar char="•"/>
            </a:pPr>
            <a:r>
              <a:rPr lang="en-US" dirty="0">
                <a:solidFill>
                  <a:schemeClr val="accent1">
                    <a:lumMod val="60000"/>
                    <a:lumOff val="40000"/>
                  </a:schemeClr>
                </a:solidFill>
                <a:latin typeface="Calibri" panose="020F0502020204030204"/>
              </a:rPr>
              <a:t>Creates worker safety risk</a:t>
            </a:r>
          </a:p>
        </p:txBody>
      </p:sp>
      <p:sp>
        <p:nvSpPr>
          <p:cNvPr id="4" name="Rectangle 3">
            <a:extLst>
              <a:ext uri="{FF2B5EF4-FFF2-40B4-BE49-F238E27FC236}">
                <a16:creationId xmlns:a16="http://schemas.microsoft.com/office/drawing/2014/main" id="{5672997C-ED8F-9342-A60F-B01778C6EE20}"/>
              </a:ext>
            </a:extLst>
          </p:cNvPr>
          <p:cNvSpPr/>
          <p:nvPr/>
        </p:nvSpPr>
        <p:spPr>
          <a:xfrm>
            <a:off x="136107" y="105819"/>
            <a:ext cx="8875615" cy="4936828"/>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spcCol="0" rtlCol="0" anchor="ctr"/>
          <a:lstStyle/>
          <a:p>
            <a:pPr algn="ctr" defTabSz="457178">
              <a:defRPr/>
            </a:pPr>
            <a:endParaRPr lang="en-US">
              <a:solidFill>
                <a:prstClr val="white"/>
              </a:solidFill>
              <a:latin typeface="Calibri"/>
            </a:endParaRPr>
          </a:p>
        </p:txBody>
      </p:sp>
      <p:cxnSp>
        <p:nvCxnSpPr>
          <p:cNvPr id="6" name="Straight Connector 5">
            <a:extLst>
              <a:ext uri="{FF2B5EF4-FFF2-40B4-BE49-F238E27FC236}">
                <a16:creationId xmlns:a16="http://schemas.microsoft.com/office/drawing/2014/main" id="{53212F1F-6B1B-044C-ADB1-8A964A0D49E9}"/>
              </a:ext>
            </a:extLst>
          </p:cNvPr>
          <p:cNvCxnSpPr>
            <a:cxnSpLocks/>
          </p:cNvCxnSpPr>
          <p:nvPr/>
        </p:nvCxnSpPr>
        <p:spPr>
          <a:xfrm>
            <a:off x="601353" y="1195899"/>
            <a:ext cx="2430972"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698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0FDF39-3F6C-A341-AFAB-B9F572E7B5F9}"/>
              </a:ext>
            </a:extLst>
          </p:cNvPr>
          <p:cNvSpPr/>
          <p:nvPr/>
        </p:nvSpPr>
        <p:spPr>
          <a:xfrm>
            <a:off x="601352" y="444279"/>
            <a:ext cx="8098147" cy="4598368"/>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685800"/>
            <a:r>
              <a:rPr lang="en-US" b="1" dirty="0">
                <a:solidFill>
                  <a:srgbClr val="ED7D31"/>
                </a:solidFill>
                <a:latin typeface="Calibri" panose="020F0502020204030204"/>
              </a:rPr>
              <a:t>ACTIVITY 2</a:t>
            </a:r>
          </a:p>
          <a:p>
            <a:pPr defTabSz="685800"/>
            <a:r>
              <a:rPr lang="en-US" dirty="0">
                <a:solidFill>
                  <a:prstClr val="black">
                    <a:lumMod val="65000"/>
                    <a:lumOff val="35000"/>
                  </a:prstClr>
                </a:solidFill>
                <a:latin typeface="Calibri" panose="020F0502020204030204"/>
              </a:rPr>
              <a:t>Purpose: Crowdsource additional impacts for your product</a:t>
            </a:r>
          </a:p>
          <a:p>
            <a:pPr defTabSz="685800"/>
            <a:endParaRPr lang="en-US" dirty="0">
              <a:solidFill>
                <a:prstClr val="black">
                  <a:lumMod val="65000"/>
                  <a:lumOff val="35000"/>
                </a:prstClr>
              </a:solidFill>
              <a:latin typeface="Calibri" panose="020F0502020204030204"/>
            </a:endParaRPr>
          </a:p>
          <a:p>
            <a:pPr defTabSz="685800"/>
            <a:r>
              <a:rPr lang="en-US" dirty="0">
                <a:solidFill>
                  <a:prstClr val="black">
                    <a:lumMod val="65000"/>
                    <a:lumOff val="35000"/>
                  </a:prstClr>
                </a:solidFill>
                <a:latin typeface="Calibri" panose="020F0502020204030204"/>
              </a:rPr>
              <a:t>Tasks: </a:t>
            </a:r>
          </a:p>
          <a:p>
            <a:pPr marL="342892" indent="-342892" defTabSz="685800">
              <a:buFont typeface="+mj-lt"/>
              <a:buAutoNum type="arabicPeriod"/>
            </a:pPr>
            <a:r>
              <a:rPr lang="en-US" dirty="0">
                <a:solidFill>
                  <a:prstClr val="black">
                    <a:lumMod val="65000"/>
                    <a:lumOff val="35000"/>
                  </a:prstClr>
                </a:solidFill>
              </a:rPr>
              <a:t>Read the product names and impacts listed by </a:t>
            </a:r>
            <a:r>
              <a:rPr lang="en-US" u="sng" dirty="0">
                <a:solidFill>
                  <a:prstClr val="black">
                    <a:lumMod val="65000"/>
                    <a:lumOff val="35000"/>
                  </a:prstClr>
                </a:solidFill>
              </a:rPr>
              <a:t>other</a:t>
            </a:r>
            <a:r>
              <a:rPr lang="en-US" dirty="0">
                <a:solidFill>
                  <a:prstClr val="black">
                    <a:lumMod val="65000"/>
                    <a:lumOff val="35000"/>
                  </a:prstClr>
                </a:solidFill>
              </a:rPr>
              <a:t> people</a:t>
            </a:r>
            <a:endParaRPr lang="en-US" dirty="0">
              <a:solidFill>
                <a:schemeClr val="accent1">
                  <a:lumMod val="60000"/>
                  <a:lumOff val="40000"/>
                </a:schemeClr>
              </a:solidFill>
            </a:endParaRPr>
          </a:p>
          <a:p>
            <a:pPr marL="342892" indent="-342892" defTabSz="685800">
              <a:buFont typeface="+mj-lt"/>
              <a:buAutoNum type="arabicPeriod"/>
            </a:pPr>
            <a:r>
              <a:rPr lang="en-US" dirty="0">
                <a:solidFill>
                  <a:prstClr val="black">
                    <a:lumMod val="65000"/>
                    <a:lumOff val="35000"/>
                  </a:prstClr>
                </a:solidFill>
              </a:rPr>
              <a:t>Add to the list of possible impacts by adding new impacts to the lists of other. Add anything that comes to your mind. Think about positive &amp; negative impacts.</a:t>
            </a:r>
          </a:p>
          <a:p>
            <a:pPr marL="342892" indent="-342892" defTabSz="685800">
              <a:buFont typeface="+mj-lt"/>
              <a:buAutoNum type="arabicPeriod"/>
            </a:pPr>
            <a:r>
              <a:rPr lang="en-US" dirty="0">
                <a:solidFill>
                  <a:prstClr val="black">
                    <a:lumMod val="65000"/>
                    <a:lumOff val="35000"/>
                  </a:prstClr>
                </a:solidFill>
              </a:rPr>
              <a:t>Repeat task 2 multiple times (5 minutes) </a:t>
            </a:r>
            <a:endParaRPr lang="en-US" dirty="0">
              <a:solidFill>
                <a:prstClr val="black">
                  <a:lumMod val="65000"/>
                  <a:lumOff val="35000"/>
                </a:prstClr>
              </a:solidFill>
              <a:latin typeface="Calibri" panose="020F0502020204030204"/>
            </a:endParaRPr>
          </a:p>
          <a:p>
            <a:pPr defTabSz="685800"/>
            <a:endParaRPr lang="en-US" sz="1100" dirty="0">
              <a:solidFill>
                <a:prstClr val="black">
                  <a:lumMod val="65000"/>
                  <a:lumOff val="35000"/>
                </a:prstClr>
              </a:solidFill>
              <a:latin typeface="Calibri" panose="020F0502020204030204"/>
            </a:endParaRPr>
          </a:p>
          <a:p>
            <a:pPr lvl="1" defTabSz="685800"/>
            <a:r>
              <a:rPr lang="en-US" dirty="0">
                <a:solidFill>
                  <a:schemeClr val="accent1">
                    <a:lumMod val="60000"/>
                    <a:lumOff val="40000"/>
                  </a:schemeClr>
                </a:solidFill>
                <a:latin typeface="Calibri" panose="020F0502020204030204"/>
              </a:rPr>
              <a:t>Fruit press: </a:t>
            </a:r>
          </a:p>
          <a:p>
            <a:pPr marL="1200150" lvl="2" indent="-285750" defTabSz="685800">
              <a:buFont typeface="Arial" panose="020B0604020202020204" pitchFamily="34" charset="0"/>
              <a:buChar char="•"/>
            </a:pPr>
            <a:r>
              <a:rPr lang="en-US" dirty="0">
                <a:solidFill>
                  <a:schemeClr val="accent1">
                    <a:lumMod val="60000"/>
                    <a:lumOff val="40000"/>
                  </a:schemeClr>
                </a:solidFill>
                <a:latin typeface="Calibri" panose="020F0502020204030204"/>
              </a:rPr>
              <a:t>Allows fruit to be processed into juice before it spoils</a:t>
            </a:r>
          </a:p>
          <a:p>
            <a:pPr marL="1200150" lvl="2" indent="-285750" defTabSz="685800">
              <a:buFont typeface="Arial" panose="020B0604020202020204" pitchFamily="34" charset="0"/>
              <a:buChar char="•"/>
            </a:pPr>
            <a:r>
              <a:rPr lang="en-US" dirty="0">
                <a:solidFill>
                  <a:schemeClr val="accent1">
                    <a:lumMod val="60000"/>
                    <a:lumOff val="40000"/>
                  </a:schemeClr>
                </a:solidFill>
                <a:latin typeface="Calibri" panose="020F0502020204030204"/>
              </a:rPr>
              <a:t>Supports skilled labor growth</a:t>
            </a:r>
          </a:p>
          <a:p>
            <a:pPr marL="1200150" lvl="2" indent="-285750" defTabSz="685800">
              <a:buFont typeface="Arial" panose="020B0604020202020204" pitchFamily="34" charset="0"/>
              <a:buChar char="•"/>
            </a:pPr>
            <a:r>
              <a:rPr lang="en-US" dirty="0">
                <a:solidFill>
                  <a:schemeClr val="accent1">
                    <a:lumMod val="60000"/>
                    <a:lumOff val="40000"/>
                  </a:schemeClr>
                </a:solidFill>
                <a:latin typeface="Calibri" panose="020F0502020204030204"/>
              </a:rPr>
              <a:t>Creates worker safety risk</a:t>
            </a:r>
          </a:p>
          <a:p>
            <a:pPr marL="1200150" lvl="2" indent="-285750" defTabSz="685800">
              <a:buFont typeface="Arial" panose="020B0604020202020204" pitchFamily="34" charset="0"/>
              <a:buChar char="•"/>
            </a:pPr>
            <a:r>
              <a:rPr lang="en-US" dirty="0">
                <a:solidFill>
                  <a:schemeClr val="accent2"/>
                </a:solidFill>
                <a:latin typeface="Calibri" panose="020F0502020204030204"/>
              </a:rPr>
              <a:t>Could create new business opportunity</a:t>
            </a:r>
          </a:p>
          <a:p>
            <a:pPr marL="1200150" lvl="2" indent="-285750" defTabSz="685800">
              <a:buFont typeface="Arial" panose="020B0604020202020204" pitchFamily="34" charset="0"/>
              <a:buChar char="•"/>
            </a:pPr>
            <a:r>
              <a:rPr lang="en-US" dirty="0">
                <a:solidFill>
                  <a:schemeClr val="accent2"/>
                </a:solidFill>
                <a:latin typeface="Calibri" panose="020F0502020204030204"/>
              </a:rPr>
              <a:t>Might change the way people consume fruit</a:t>
            </a:r>
          </a:p>
          <a:p>
            <a:pPr marL="1200150" lvl="2" indent="-285750" defTabSz="685800">
              <a:buFont typeface="Arial" panose="020B0604020202020204" pitchFamily="34" charset="0"/>
              <a:buChar char="•"/>
            </a:pPr>
            <a:r>
              <a:rPr lang="en-US" dirty="0">
                <a:solidFill>
                  <a:schemeClr val="accent2"/>
                </a:solidFill>
                <a:latin typeface="Calibri" panose="020F0502020204030204"/>
              </a:rPr>
              <a:t>Could be a piece of equipment worth stealing</a:t>
            </a:r>
          </a:p>
        </p:txBody>
      </p:sp>
      <p:sp>
        <p:nvSpPr>
          <p:cNvPr id="4" name="Rectangle 3">
            <a:extLst>
              <a:ext uri="{FF2B5EF4-FFF2-40B4-BE49-F238E27FC236}">
                <a16:creationId xmlns:a16="http://schemas.microsoft.com/office/drawing/2014/main" id="{5672997C-ED8F-9342-A60F-B01778C6EE20}"/>
              </a:ext>
            </a:extLst>
          </p:cNvPr>
          <p:cNvSpPr/>
          <p:nvPr/>
        </p:nvSpPr>
        <p:spPr>
          <a:xfrm>
            <a:off x="136107" y="105819"/>
            <a:ext cx="8875615" cy="4936828"/>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spcCol="0" rtlCol="0" anchor="ctr"/>
          <a:lstStyle/>
          <a:p>
            <a:pPr algn="ctr" defTabSz="457178">
              <a:defRPr/>
            </a:pPr>
            <a:endParaRPr lang="en-US">
              <a:solidFill>
                <a:prstClr val="white"/>
              </a:solidFill>
              <a:latin typeface="Calibri"/>
            </a:endParaRPr>
          </a:p>
        </p:txBody>
      </p:sp>
      <p:cxnSp>
        <p:nvCxnSpPr>
          <p:cNvPr id="6" name="Straight Connector 5">
            <a:extLst>
              <a:ext uri="{FF2B5EF4-FFF2-40B4-BE49-F238E27FC236}">
                <a16:creationId xmlns:a16="http://schemas.microsoft.com/office/drawing/2014/main" id="{53212F1F-6B1B-044C-ADB1-8A964A0D49E9}"/>
              </a:ext>
            </a:extLst>
          </p:cNvPr>
          <p:cNvCxnSpPr>
            <a:cxnSpLocks/>
          </p:cNvCxnSpPr>
          <p:nvPr/>
        </p:nvCxnSpPr>
        <p:spPr>
          <a:xfrm>
            <a:off x="601353" y="1195899"/>
            <a:ext cx="2430972"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590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869FC1-0B37-A6DB-5A5E-2D0B0A071AD5}"/>
              </a:ext>
            </a:extLst>
          </p:cNvPr>
          <p:cNvGrpSpPr/>
          <p:nvPr/>
        </p:nvGrpSpPr>
        <p:grpSpPr>
          <a:xfrm>
            <a:off x="3832929" y="1864953"/>
            <a:ext cx="1478141" cy="1478141"/>
            <a:chOff x="2308929" y="1327082"/>
            <a:chExt cx="1478141" cy="1478141"/>
          </a:xfrm>
        </p:grpSpPr>
        <p:sp>
          <p:nvSpPr>
            <p:cNvPr id="5" name="Oval 4">
              <a:extLst>
                <a:ext uri="{FF2B5EF4-FFF2-40B4-BE49-F238E27FC236}">
                  <a16:creationId xmlns:a16="http://schemas.microsoft.com/office/drawing/2014/main" id="{44B5624C-DD47-B46B-0FEC-B62AC4DF4AC0}"/>
                </a:ext>
              </a:extLst>
            </p:cNvPr>
            <p:cNvSpPr/>
            <p:nvPr/>
          </p:nvSpPr>
          <p:spPr>
            <a:xfrm>
              <a:off x="2308929" y="1327082"/>
              <a:ext cx="1478141" cy="1478141"/>
            </a:xfrm>
            <a:prstGeom prst="ellipse">
              <a:avLst/>
            </a:prstGeom>
            <a:solidFill>
              <a:srgbClr val="8EB4E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Oval 4">
              <a:extLst>
                <a:ext uri="{FF2B5EF4-FFF2-40B4-BE49-F238E27FC236}">
                  <a16:creationId xmlns:a16="http://schemas.microsoft.com/office/drawing/2014/main" id="{30756959-01CE-CE3F-7B38-C616668FA441}"/>
                </a:ext>
              </a:extLst>
            </p:cNvPr>
            <p:cNvSpPr txBox="1"/>
            <p:nvPr/>
          </p:nvSpPr>
          <p:spPr>
            <a:xfrm>
              <a:off x="2525398" y="1543551"/>
              <a:ext cx="1045203" cy="10452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605" tIns="14605" rIns="14605" bIns="14605" numCol="1" spcCol="1270" anchor="ctr" anchorCtr="0">
              <a:noAutofit/>
            </a:bodyPr>
            <a:lstStyle/>
            <a:p>
              <a:pPr marL="0" marR="0" lvl="0" indent="0" algn="ctr" defTabSz="1022350" rtl="0" eaLnBrk="1" fontAlgn="auto" latinLnBrk="0" hangingPunct="1">
                <a:lnSpc>
                  <a:spcPct val="90000"/>
                </a:lnSpc>
                <a:spcBef>
                  <a:spcPct val="0"/>
                </a:spcBef>
                <a:spcAft>
                  <a:spcPct val="3500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Social Impact</a:t>
              </a:r>
            </a:p>
          </p:txBody>
        </p:sp>
      </p:grpSp>
    </p:spTree>
    <p:extLst>
      <p:ext uri="{BB962C8B-B14F-4D97-AF65-F5344CB8AC3E}">
        <p14:creationId xmlns:p14="http://schemas.microsoft.com/office/powerpoint/2010/main" val="2406322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13A49044-8F4D-F168-81B9-724E55CF59B0}"/>
              </a:ext>
            </a:extLst>
          </p:cNvPr>
          <p:cNvGraphicFramePr/>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1110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C6670-62FD-9948-AD1A-1A32EE72AA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398" y="352700"/>
            <a:ext cx="4653922" cy="6585738"/>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DDF01CB4-E264-0D42-8C72-B14E1BB3F69F}"/>
              </a:ext>
            </a:extLst>
          </p:cNvPr>
          <p:cNvSpPr txBox="1"/>
          <p:nvPr/>
        </p:nvSpPr>
        <p:spPr>
          <a:xfrm>
            <a:off x="5190564" y="495886"/>
            <a:ext cx="4377121"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Rainock</a:t>
            </a:r>
            <a:r>
              <a:rPr kumimoji="0" lang="en-US" sz="1400" b="0" i="0" u="none" strike="noStrike" kern="1200" cap="none" spc="0" normalizeH="0" baseline="0" noProof="0" dirty="0">
                <a:ln>
                  <a:noFill/>
                </a:ln>
                <a:solidFill>
                  <a:prstClr val="black"/>
                </a:solidFill>
                <a:effectLst/>
                <a:uLnTx/>
                <a:uFillTx/>
                <a:latin typeface="Calibri"/>
                <a:ea typeface="+mn-ea"/>
                <a:cs typeface="+mn-cs"/>
              </a:rPr>
              <a:t> M, Everett D, Pack A, Dahlin EC, Mattson CA (2018), The social impacts of products: a review, </a:t>
            </a:r>
            <a:r>
              <a:rPr kumimoji="0" lang="en-US" sz="1400" b="0" i="1" u="none" strike="noStrike" kern="1200" cap="none" spc="0" normalizeH="0" baseline="0" noProof="0" dirty="0">
                <a:ln>
                  <a:noFill/>
                </a:ln>
                <a:solidFill>
                  <a:prstClr val="black"/>
                </a:solidFill>
                <a:effectLst/>
                <a:uLnTx/>
                <a:uFillTx/>
                <a:latin typeface="Calibri"/>
                <a:ea typeface="+mn-ea"/>
                <a:cs typeface="+mn-cs"/>
              </a:rPr>
              <a:t>Impact Assessment and Project Appraisal</a:t>
            </a:r>
            <a:r>
              <a:rPr kumimoji="0" lang="en-US" sz="1400" b="0" i="0" u="none" strike="noStrike" kern="1200" cap="none" spc="0" normalizeH="0" baseline="0" noProof="0" dirty="0">
                <a:ln>
                  <a:noFill/>
                </a:ln>
                <a:solidFill>
                  <a:prstClr val="black"/>
                </a:solidFill>
                <a:effectLst/>
                <a:uLnTx/>
                <a:uFillTx/>
                <a:latin typeface="Calibri"/>
                <a:ea typeface="+mn-ea"/>
                <a:cs typeface="+mn-cs"/>
              </a:rPr>
              <a:t>, 36:3, 230- 241,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DOI: 10.1080/14615517.2018.1445176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264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F8218A3-E3CC-1D48-8759-A63B4C5186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1762" y="4051673"/>
            <a:ext cx="3429017" cy="920313"/>
          </a:xfrm>
          <a:prstGeom prst="rect">
            <a:avLst/>
          </a:prstGeom>
        </p:spPr>
      </p:pic>
      <p:pic>
        <p:nvPicPr>
          <p:cNvPr id="35" name="Picture 34">
            <a:extLst>
              <a:ext uri="{FF2B5EF4-FFF2-40B4-BE49-F238E27FC236}">
                <a16:creationId xmlns:a16="http://schemas.microsoft.com/office/drawing/2014/main" id="{6B52CE7F-2274-164F-A270-9BF12D95FB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1762" y="2504972"/>
            <a:ext cx="3998252" cy="808009"/>
          </a:xfrm>
          <a:prstGeom prst="rect">
            <a:avLst/>
          </a:prstGeom>
        </p:spPr>
      </p:pic>
      <p:pic>
        <p:nvPicPr>
          <p:cNvPr id="37" name="Picture 36">
            <a:extLst>
              <a:ext uri="{FF2B5EF4-FFF2-40B4-BE49-F238E27FC236}">
                <a16:creationId xmlns:a16="http://schemas.microsoft.com/office/drawing/2014/main" id="{C6BA34A0-5AE4-C94B-B0F9-1FA4231E74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8551" y="3381707"/>
            <a:ext cx="2661585" cy="731936"/>
          </a:xfrm>
          <a:prstGeom prst="rect">
            <a:avLst/>
          </a:prstGeom>
        </p:spPr>
      </p:pic>
      <p:pic>
        <p:nvPicPr>
          <p:cNvPr id="39" name="Picture 38">
            <a:extLst>
              <a:ext uri="{FF2B5EF4-FFF2-40B4-BE49-F238E27FC236}">
                <a16:creationId xmlns:a16="http://schemas.microsoft.com/office/drawing/2014/main" id="{7303026C-754E-8143-A585-6A1E2966FF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0105" y="1699084"/>
            <a:ext cx="2140783" cy="827441"/>
          </a:xfrm>
          <a:prstGeom prst="rect">
            <a:avLst/>
          </a:prstGeom>
        </p:spPr>
      </p:pic>
      <p:pic>
        <p:nvPicPr>
          <p:cNvPr id="43" name="Picture 42">
            <a:extLst>
              <a:ext uri="{FF2B5EF4-FFF2-40B4-BE49-F238E27FC236}">
                <a16:creationId xmlns:a16="http://schemas.microsoft.com/office/drawing/2014/main" id="{C8D5E322-27E8-C147-81F2-773F52BA37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9699" y="155978"/>
            <a:ext cx="1686571" cy="721810"/>
          </a:xfrm>
          <a:prstGeom prst="rect">
            <a:avLst/>
          </a:prstGeom>
        </p:spPr>
      </p:pic>
      <p:pic>
        <p:nvPicPr>
          <p:cNvPr id="45" name="Picture 44">
            <a:extLst>
              <a:ext uri="{FF2B5EF4-FFF2-40B4-BE49-F238E27FC236}">
                <a16:creationId xmlns:a16="http://schemas.microsoft.com/office/drawing/2014/main" id="{96B4B027-FDD2-B04B-83F3-77FD06CF7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2701" y="3358200"/>
            <a:ext cx="2535137" cy="807901"/>
          </a:xfrm>
          <a:prstGeom prst="rect">
            <a:avLst/>
          </a:prstGeom>
        </p:spPr>
      </p:pic>
      <p:pic>
        <p:nvPicPr>
          <p:cNvPr id="47" name="Picture 46">
            <a:extLst>
              <a:ext uri="{FF2B5EF4-FFF2-40B4-BE49-F238E27FC236}">
                <a16:creationId xmlns:a16="http://schemas.microsoft.com/office/drawing/2014/main" id="{2D7F8FF6-D353-734C-85F9-15C6BA3AE3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432" y="4225528"/>
            <a:ext cx="1637277" cy="746458"/>
          </a:xfrm>
          <a:prstGeom prst="rect">
            <a:avLst/>
          </a:prstGeom>
        </p:spPr>
      </p:pic>
      <p:pic>
        <p:nvPicPr>
          <p:cNvPr id="49" name="Picture 48">
            <a:extLst>
              <a:ext uri="{FF2B5EF4-FFF2-40B4-BE49-F238E27FC236}">
                <a16:creationId xmlns:a16="http://schemas.microsoft.com/office/drawing/2014/main" id="{76F69444-72B5-7849-A2C0-C4D33D158DF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7432" y="2481465"/>
            <a:ext cx="1848538" cy="876735"/>
          </a:xfrm>
          <a:prstGeom prst="rect">
            <a:avLst/>
          </a:prstGeom>
        </p:spPr>
      </p:pic>
      <p:pic>
        <p:nvPicPr>
          <p:cNvPr id="51" name="Picture 50">
            <a:extLst>
              <a:ext uri="{FF2B5EF4-FFF2-40B4-BE49-F238E27FC236}">
                <a16:creationId xmlns:a16="http://schemas.microsoft.com/office/drawing/2014/main" id="{7416BFF7-5848-994E-AEAD-0229743A931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7432" y="1675577"/>
            <a:ext cx="1848538" cy="753499"/>
          </a:xfrm>
          <a:prstGeom prst="rect">
            <a:avLst/>
          </a:prstGeom>
        </p:spPr>
      </p:pic>
      <p:pic>
        <p:nvPicPr>
          <p:cNvPr id="53" name="Picture 52">
            <a:extLst>
              <a:ext uri="{FF2B5EF4-FFF2-40B4-BE49-F238E27FC236}">
                <a16:creationId xmlns:a16="http://schemas.microsoft.com/office/drawing/2014/main" id="{36E904E8-0C7D-E549-9E62-AAE54000BC5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7432" y="923007"/>
            <a:ext cx="2535138" cy="700181"/>
          </a:xfrm>
          <a:prstGeom prst="rect">
            <a:avLst/>
          </a:prstGeom>
        </p:spPr>
      </p:pic>
      <p:sp>
        <p:nvSpPr>
          <p:cNvPr id="24" name="Content Placeholder 2">
            <a:extLst>
              <a:ext uri="{FF2B5EF4-FFF2-40B4-BE49-F238E27FC236}">
                <a16:creationId xmlns:a16="http://schemas.microsoft.com/office/drawing/2014/main" id="{DDA19B2E-64D2-E34A-9FC0-403926358D40}"/>
              </a:ext>
            </a:extLst>
          </p:cNvPr>
          <p:cNvSpPr txBox="1">
            <a:spLocks/>
          </p:cNvSpPr>
          <p:nvPr/>
        </p:nvSpPr>
        <p:spPr>
          <a:xfrm>
            <a:off x="129161" y="238944"/>
            <a:ext cx="4925729" cy="436233"/>
          </a:xfrm>
          <a:prstGeom prst="rect">
            <a:avLst/>
          </a:prstGeom>
        </p:spPr>
        <p:txBody>
          <a:bodyPr vert="horz" lIns="90682" tIns="45341" rIns="90682" bIns="45341"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9933"/>
                </a:solidFill>
                <a:effectLst/>
                <a:uLnTx/>
                <a:uFillTx/>
                <a:latin typeface="Arial"/>
                <a:ea typeface="+mn-ea"/>
                <a:cs typeface="Arial"/>
              </a:rPr>
              <a:t>Social Impact Categories</a:t>
            </a:r>
          </a:p>
        </p:txBody>
      </p:sp>
      <p:sp>
        <p:nvSpPr>
          <p:cNvPr id="26" name="Rectangle 25">
            <a:extLst>
              <a:ext uri="{FF2B5EF4-FFF2-40B4-BE49-F238E27FC236}">
                <a16:creationId xmlns:a16="http://schemas.microsoft.com/office/drawing/2014/main" id="{8DAF1600-5E55-9A4A-8CB7-BA518894F007}"/>
              </a:ext>
            </a:extLst>
          </p:cNvPr>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65690EE-02CA-3045-9100-EA47B5F75AF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71075" y="946514"/>
            <a:ext cx="2114270" cy="738203"/>
          </a:xfrm>
          <a:prstGeom prst="rect">
            <a:avLst/>
          </a:prstGeom>
        </p:spPr>
      </p:pic>
    </p:spTree>
    <p:extLst>
      <p:ext uri="{BB962C8B-B14F-4D97-AF65-F5344CB8AC3E}">
        <p14:creationId xmlns:p14="http://schemas.microsoft.com/office/powerpoint/2010/main" val="60830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955E2C-F12F-C744-A9B6-C0DD4BA9BB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8539" y="3010209"/>
            <a:ext cx="1393836" cy="1521558"/>
          </a:xfrm>
          <a:prstGeom prst="rect">
            <a:avLst/>
          </a:prstGeom>
        </p:spPr>
      </p:pic>
      <p:pic>
        <p:nvPicPr>
          <p:cNvPr id="13" name="Picture 12">
            <a:extLst>
              <a:ext uri="{FF2B5EF4-FFF2-40B4-BE49-F238E27FC236}">
                <a16:creationId xmlns:a16="http://schemas.microsoft.com/office/drawing/2014/main" id="{71E3BD32-B8A5-8E4A-839C-06DE5D827A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3997" y="769200"/>
            <a:ext cx="1321646" cy="1293880"/>
          </a:xfrm>
          <a:prstGeom prst="rect">
            <a:avLst/>
          </a:prstGeom>
        </p:spPr>
      </p:pic>
      <p:pic>
        <p:nvPicPr>
          <p:cNvPr id="15" name="Picture 14">
            <a:extLst>
              <a:ext uri="{FF2B5EF4-FFF2-40B4-BE49-F238E27FC236}">
                <a16:creationId xmlns:a16="http://schemas.microsoft.com/office/drawing/2014/main" id="{22813537-A897-EE40-8DC0-C04FF1AFC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8679" y="3207966"/>
            <a:ext cx="1565983" cy="1310539"/>
          </a:xfrm>
          <a:prstGeom prst="rect">
            <a:avLst/>
          </a:prstGeom>
        </p:spPr>
      </p:pic>
      <p:pic>
        <p:nvPicPr>
          <p:cNvPr id="17" name="Picture 16">
            <a:extLst>
              <a:ext uri="{FF2B5EF4-FFF2-40B4-BE49-F238E27FC236}">
                <a16:creationId xmlns:a16="http://schemas.microsoft.com/office/drawing/2014/main" id="{EB454939-5D91-0E4B-A3E5-64693B3F1C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21645" y="2999663"/>
            <a:ext cx="1321646" cy="1166158"/>
          </a:xfrm>
          <a:prstGeom prst="rect">
            <a:avLst/>
          </a:prstGeom>
        </p:spPr>
      </p:pic>
      <p:pic>
        <p:nvPicPr>
          <p:cNvPr id="19" name="Picture 18">
            <a:extLst>
              <a:ext uri="{FF2B5EF4-FFF2-40B4-BE49-F238E27FC236}">
                <a16:creationId xmlns:a16="http://schemas.microsoft.com/office/drawing/2014/main" id="{B793CD06-06C6-BD48-BD18-4C38F581AA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9344" y="867085"/>
            <a:ext cx="1443814" cy="1216136"/>
          </a:xfrm>
          <a:prstGeom prst="rect">
            <a:avLst/>
          </a:prstGeom>
        </p:spPr>
      </p:pic>
      <p:pic>
        <p:nvPicPr>
          <p:cNvPr id="21" name="Picture 20">
            <a:extLst>
              <a:ext uri="{FF2B5EF4-FFF2-40B4-BE49-F238E27FC236}">
                <a16:creationId xmlns:a16="http://schemas.microsoft.com/office/drawing/2014/main" id="{E42DEF46-5949-4649-8059-4D2A09119B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77756" y="2008490"/>
            <a:ext cx="1321645" cy="1199476"/>
          </a:xfrm>
          <a:prstGeom prst="rect">
            <a:avLst/>
          </a:prstGeom>
        </p:spPr>
      </p:pic>
      <p:pic>
        <p:nvPicPr>
          <p:cNvPr id="23" name="Picture 22">
            <a:extLst>
              <a:ext uri="{FF2B5EF4-FFF2-40B4-BE49-F238E27FC236}">
                <a16:creationId xmlns:a16="http://schemas.microsoft.com/office/drawing/2014/main" id="{6BEBFA02-A8DF-434B-B305-2837383394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74966" y="810836"/>
            <a:ext cx="1138392" cy="1221689"/>
          </a:xfrm>
          <a:prstGeom prst="rect">
            <a:avLst/>
          </a:prstGeom>
        </p:spPr>
      </p:pic>
      <p:pic>
        <p:nvPicPr>
          <p:cNvPr id="25" name="Picture 24">
            <a:extLst>
              <a:ext uri="{FF2B5EF4-FFF2-40B4-BE49-F238E27FC236}">
                <a16:creationId xmlns:a16="http://schemas.microsoft.com/office/drawing/2014/main" id="{66DAA783-696C-1F49-8BC9-2039C2DAC0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11748" y="3243441"/>
            <a:ext cx="1393835" cy="1288326"/>
          </a:xfrm>
          <a:prstGeom prst="rect">
            <a:avLst/>
          </a:prstGeom>
        </p:spPr>
      </p:pic>
      <p:pic>
        <p:nvPicPr>
          <p:cNvPr id="29" name="Picture 28">
            <a:extLst>
              <a:ext uri="{FF2B5EF4-FFF2-40B4-BE49-F238E27FC236}">
                <a16:creationId xmlns:a16="http://schemas.microsoft.com/office/drawing/2014/main" id="{6F84C1ED-0EF4-F04E-9764-8F413CA997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4271" y="2380717"/>
            <a:ext cx="1227242" cy="1149498"/>
          </a:xfrm>
          <a:prstGeom prst="rect">
            <a:avLst/>
          </a:prstGeom>
        </p:spPr>
      </p:pic>
      <p:pic>
        <p:nvPicPr>
          <p:cNvPr id="31" name="Picture 30">
            <a:extLst>
              <a:ext uri="{FF2B5EF4-FFF2-40B4-BE49-F238E27FC236}">
                <a16:creationId xmlns:a16="http://schemas.microsoft.com/office/drawing/2014/main" id="{C7C78DF3-E366-CE48-92DA-0CD2FC37997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43847" y="1025168"/>
            <a:ext cx="1227242" cy="1199476"/>
          </a:xfrm>
          <a:prstGeom prst="rect">
            <a:avLst/>
          </a:prstGeom>
        </p:spPr>
      </p:pic>
      <p:pic>
        <p:nvPicPr>
          <p:cNvPr id="33" name="Picture 32">
            <a:extLst>
              <a:ext uri="{FF2B5EF4-FFF2-40B4-BE49-F238E27FC236}">
                <a16:creationId xmlns:a16="http://schemas.microsoft.com/office/drawing/2014/main" id="{3DB3CCAA-D122-9442-817A-84D6901DCAB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71089" y="597302"/>
            <a:ext cx="1227242" cy="1343858"/>
          </a:xfrm>
          <a:prstGeom prst="rect">
            <a:avLst/>
          </a:prstGeom>
        </p:spPr>
      </p:pic>
      <p:sp>
        <p:nvSpPr>
          <p:cNvPr id="55" name="Content Placeholder 2">
            <a:extLst>
              <a:ext uri="{FF2B5EF4-FFF2-40B4-BE49-F238E27FC236}">
                <a16:creationId xmlns:a16="http://schemas.microsoft.com/office/drawing/2014/main" id="{E81CF64B-D6C5-3445-B68C-80D772D5C9DA}"/>
              </a:ext>
            </a:extLst>
          </p:cNvPr>
          <p:cNvSpPr txBox="1">
            <a:spLocks/>
          </p:cNvSpPr>
          <p:nvPr/>
        </p:nvSpPr>
        <p:spPr>
          <a:xfrm>
            <a:off x="0" y="2285960"/>
            <a:ext cx="9143999" cy="436233"/>
          </a:xfrm>
          <a:prstGeom prst="rect">
            <a:avLst/>
          </a:prstGeom>
        </p:spPr>
        <p:txBody>
          <a:bodyPr vert="horz" lIns="90682" tIns="45341" rIns="90682" bIns="45341"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1" i="0" u="none" strike="noStrike" kern="1200" cap="none" spc="0" normalizeH="0" baseline="0" noProof="0" dirty="0">
                <a:ln>
                  <a:noFill/>
                </a:ln>
                <a:solidFill>
                  <a:srgbClr val="FF9933"/>
                </a:solidFill>
                <a:effectLst/>
                <a:uLnTx/>
                <a:uFillTx/>
                <a:latin typeface="Arial"/>
                <a:ea typeface="+mn-ea"/>
                <a:cs typeface="Arial"/>
              </a:rPr>
              <a:t>Examples??</a:t>
            </a:r>
          </a:p>
        </p:txBody>
      </p:sp>
      <p:sp>
        <p:nvSpPr>
          <p:cNvPr id="16" name="Rectangle 15">
            <a:extLst>
              <a:ext uri="{FF2B5EF4-FFF2-40B4-BE49-F238E27FC236}">
                <a16:creationId xmlns:a16="http://schemas.microsoft.com/office/drawing/2014/main" id="{2FC52795-4BF5-5549-8F8E-2983CAD70B25}"/>
              </a:ext>
            </a:extLst>
          </p:cNvPr>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74458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6E904E8-0C7D-E549-9E62-AAE54000BC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662" y="751222"/>
            <a:ext cx="3321798" cy="917449"/>
          </a:xfrm>
          <a:prstGeom prst="rect">
            <a:avLst/>
          </a:prstGeom>
        </p:spPr>
      </p:pic>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20918B17-529D-9A4D-8CE1-A68272EFF5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1040" y="725393"/>
            <a:ext cx="4149210" cy="3436171"/>
          </a:xfrm>
          <a:prstGeom prst="rect">
            <a:avLst/>
          </a:prstGeom>
        </p:spPr>
      </p:pic>
      <p:sp>
        <p:nvSpPr>
          <p:cNvPr id="6" name="TextBox 5">
            <a:extLst>
              <a:ext uri="{FF2B5EF4-FFF2-40B4-BE49-F238E27FC236}">
                <a16:creationId xmlns:a16="http://schemas.microsoft.com/office/drawing/2014/main" id="{31756DF7-E21E-0244-8272-76C8B7D7C073}"/>
              </a:ext>
            </a:extLst>
          </p:cNvPr>
          <p:cNvSpPr txBox="1"/>
          <p:nvPr/>
        </p:nvSpPr>
        <p:spPr>
          <a:xfrm>
            <a:off x="4762280" y="770720"/>
            <a:ext cx="4076920" cy="3139321"/>
          </a:xfrm>
          <a:prstGeom prst="rect">
            <a:avLst/>
          </a:prstGeom>
          <a:solidFill>
            <a:schemeClr val="bg1">
              <a:alpha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Treated over 200,000 infants in 25 countries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Reduces treatment time by 40%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Consumes 70% less power than other common phototherapy devices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15181BB-7DDA-1444-A4AE-4B630012024F}"/>
              </a:ext>
            </a:extLst>
          </p:cNvPr>
          <p:cNvSpPr txBox="1"/>
          <p:nvPr/>
        </p:nvSpPr>
        <p:spPr>
          <a:xfrm>
            <a:off x="661644" y="1733640"/>
            <a:ext cx="3558988" cy="2270878"/>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Secure living conditions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Safe living conditions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Safety and security (real and perceived)</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Activity/exercise</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Personal Mental Health</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Personal Physical Health</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Morality</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Personal life/health improvement from product</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Individual’s feelings from usage (frustration, positivity, etc.)</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Individual’s perceived future opportunities/goals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Diet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168900" y="4004518"/>
            <a:ext cx="336810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DTM Firefly Infant Jaundice Lamp</a:t>
            </a:r>
          </a:p>
        </p:txBody>
      </p:sp>
    </p:spTree>
    <p:extLst>
      <p:ext uri="{BB962C8B-B14F-4D97-AF65-F5344CB8AC3E}">
        <p14:creationId xmlns:p14="http://schemas.microsoft.com/office/powerpoint/2010/main" val="16926539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object, pylon, day, several&#10;&#10;Description automatically generated">
            <a:extLst>
              <a:ext uri="{FF2B5EF4-FFF2-40B4-BE49-F238E27FC236}">
                <a16:creationId xmlns:a16="http://schemas.microsoft.com/office/drawing/2014/main" id="{BD014D74-CC3D-D4D2-C7A0-0FE1B76E5298}"/>
              </a:ext>
            </a:extLst>
          </p:cNvPr>
          <p:cNvPicPr>
            <a:picLocks noChangeAspect="1"/>
          </p:cNvPicPr>
          <p:nvPr/>
        </p:nvPicPr>
        <p:blipFill>
          <a:blip r:embed="rId3" cstate="screen">
            <a:alphaModFix amt="70000"/>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442380" y="1690530"/>
            <a:ext cx="9832170" cy="2823772"/>
          </a:xfrm>
          <a:prstGeom prst="rect">
            <a:avLst/>
          </a:prstGeom>
        </p:spPr>
      </p:pic>
      <p:pic>
        <p:nvPicPr>
          <p:cNvPr id="7" name="Picture 6" descr="A person smiling at the camera&#10;&#10;Description automatically generated with medium confidence">
            <a:extLst>
              <a:ext uri="{FF2B5EF4-FFF2-40B4-BE49-F238E27FC236}">
                <a16:creationId xmlns:a16="http://schemas.microsoft.com/office/drawing/2014/main" id="{D6CE76D4-E92F-631F-F0B9-F59BD642E0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97401" y="1169948"/>
            <a:ext cx="1782852" cy="1777579"/>
          </a:xfrm>
          <a:prstGeom prst="rect">
            <a:avLst/>
          </a:prstGeom>
        </p:spPr>
      </p:pic>
      <p:pic>
        <p:nvPicPr>
          <p:cNvPr id="10" name="Picture 9" descr="A person wearing glasses&#10;&#10;Description automatically generated with low confidence">
            <a:extLst>
              <a:ext uri="{FF2B5EF4-FFF2-40B4-BE49-F238E27FC236}">
                <a16:creationId xmlns:a16="http://schemas.microsoft.com/office/drawing/2014/main" id="{24802E47-AB54-830B-E4FE-372F3077FC8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0853" y="1159400"/>
            <a:ext cx="1782852" cy="1788127"/>
          </a:xfrm>
          <a:prstGeom prst="rect">
            <a:avLst/>
          </a:prstGeom>
        </p:spPr>
      </p:pic>
      <p:pic>
        <p:nvPicPr>
          <p:cNvPr id="13" name="Picture 12" descr="A picture containing person, person, suit, male&#10;&#10;Description automatically generated">
            <a:extLst>
              <a:ext uri="{FF2B5EF4-FFF2-40B4-BE49-F238E27FC236}">
                <a16:creationId xmlns:a16="http://schemas.microsoft.com/office/drawing/2014/main" id="{26FCE15A-19B1-EE87-A725-660A666FDD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99465" y="1151488"/>
            <a:ext cx="1991391" cy="1798676"/>
          </a:xfrm>
          <a:prstGeom prst="rect">
            <a:avLst/>
          </a:prstGeom>
        </p:spPr>
      </p:pic>
      <p:pic>
        <p:nvPicPr>
          <p:cNvPr id="15" name="Picture 14" descr="A person smiling for the camera&#10;&#10;Description automatically generated with medium confidence">
            <a:extLst>
              <a:ext uri="{FF2B5EF4-FFF2-40B4-BE49-F238E27FC236}">
                <a16:creationId xmlns:a16="http://schemas.microsoft.com/office/drawing/2014/main" id="{2BCA70BC-7C03-23D6-5FBC-7760C3C3BF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5874" y="1169948"/>
            <a:ext cx="1798676" cy="1798676"/>
          </a:xfrm>
          <a:prstGeom prst="rect">
            <a:avLst/>
          </a:prstGeom>
        </p:spPr>
      </p:pic>
      <p:sp>
        <p:nvSpPr>
          <p:cNvPr id="17" name="TextBox 16">
            <a:extLst>
              <a:ext uri="{FF2B5EF4-FFF2-40B4-BE49-F238E27FC236}">
                <a16:creationId xmlns:a16="http://schemas.microsoft.com/office/drawing/2014/main" id="{16284927-5076-FBE2-CBE2-E11356BFF03E}"/>
              </a:ext>
            </a:extLst>
          </p:cNvPr>
          <p:cNvSpPr txBox="1"/>
          <p:nvPr/>
        </p:nvSpPr>
        <p:spPr>
          <a:xfrm>
            <a:off x="917539" y="791644"/>
            <a:ext cx="1495346" cy="369332"/>
          </a:xfrm>
          <a:prstGeom prst="rect">
            <a:avLst/>
          </a:prstGeom>
          <a:noFill/>
        </p:spPr>
        <p:txBody>
          <a:bodyPr wrap="none" rtlCol="0">
            <a:spAutoFit/>
          </a:bodyPr>
          <a:lstStyle/>
          <a:p>
            <a:r>
              <a:rPr lang="en-US" dirty="0"/>
              <a:t>Chris Mattson</a:t>
            </a:r>
          </a:p>
        </p:txBody>
      </p:sp>
      <p:sp>
        <p:nvSpPr>
          <p:cNvPr id="18" name="TextBox 17">
            <a:extLst>
              <a:ext uri="{FF2B5EF4-FFF2-40B4-BE49-F238E27FC236}">
                <a16:creationId xmlns:a16="http://schemas.microsoft.com/office/drawing/2014/main" id="{84A106A9-BCFA-7DB2-9312-A362F5A89B66}"/>
              </a:ext>
            </a:extLst>
          </p:cNvPr>
          <p:cNvSpPr txBox="1"/>
          <p:nvPr/>
        </p:nvSpPr>
        <p:spPr>
          <a:xfrm>
            <a:off x="2910436" y="791644"/>
            <a:ext cx="1353384" cy="369332"/>
          </a:xfrm>
          <a:prstGeom prst="rect">
            <a:avLst/>
          </a:prstGeom>
          <a:noFill/>
        </p:spPr>
        <p:txBody>
          <a:bodyPr wrap="none" rtlCol="0">
            <a:spAutoFit/>
          </a:bodyPr>
          <a:lstStyle/>
          <a:p>
            <a:r>
              <a:rPr lang="en-US" dirty="0"/>
              <a:t>Chris Mabey</a:t>
            </a:r>
          </a:p>
        </p:txBody>
      </p:sp>
      <p:sp>
        <p:nvSpPr>
          <p:cNvPr id="19" name="TextBox 18">
            <a:extLst>
              <a:ext uri="{FF2B5EF4-FFF2-40B4-BE49-F238E27FC236}">
                <a16:creationId xmlns:a16="http://schemas.microsoft.com/office/drawing/2014/main" id="{D56E7535-71DD-D4B2-130F-780BCEE021B7}"/>
              </a:ext>
            </a:extLst>
          </p:cNvPr>
          <p:cNvSpPr txBox="1"/>
          <p:nvPr/>
        </p:nvSpPr>
        <p:spPr>
          <a:xfrm>
            <a:off x="4809893" y="791644"/>
            <a:ext cx="1366080" cy="369332"/>
          </a:xfrm>
          <a:prstGeom prst="rect">
            <a:avLst/>
          </a:prstGeom>
          <a:noFill/>
        </p:spPr>
        <p:txBody>
          <a:bodyPr wrap="none" rtlCol="0">
            <a:spAutoFit/>
          </a:bodyPr>
          <a:lstStyle/>
          <a:p>
            <a:r>
              <a:rPr lang="en-US" dirty="0"/>
              <a:t>Marin Fisher</a:t>
            </a:r>
          </a:p>
        </p:txBody>
      </p:sp>
      <p:sp>
        <p:nvSpPr>
          <p:cNvPr id="20" name="TextBox 19">
            <a:extLst>
              <a:ext uri="{FF2B5EF4-FFF2-40B4-BE49-F238E27FC236}">
                <a16:creationId xmlns:a16="http://schemas.microsoft.com/office/drawing/2014/main" id="{1FCBA717-3792-1B5C-A0C9-D9458C7553FE}"/>
              </a:ext>
            </a:extLst>
          </p:cNvPr>
          <p:cNvSpPr txBox="1"/>
          <p:nvPr/>
        </p:nvSpPr>
        <p:spPr>
          <a:xfrm>
            <a:off x="6808113" y="791644"/>
            <a:ext cx="1374094" cy="369332"/>
          </a:xfrm>
          <a:prstGeom prst="rect">
            <a:avLst/>
          </a:prstGeom>
          <a:noFill/>
        </p:spPr>
        <p:txBody>
          <a:bodyPr wrap="none" rtlCol="0">
            <a:spAutoFit/>
          </a:bodyPr>
          <a:lstStyle/>
          <a:p>
            <a:r>
              <a:rPr lang="en-US" dirty="0"/>
              <a:t>John Salmon</a:t>
            </a:r>
          </a:p>
        </p:txBody>
      </p:sp>
    </p:spTree>
    <p:extLst>
      <p:ext uri="{BB962C8B-B14F-4D97-AF65-F5344CB8AC3E}">
        <p14:creationId xmlns:p14="http://schemas.microsoft.com/office/powerpoint/2010/main" val="2988301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15181BB-7DDA-1444-A4AE-4B630012024F}"/>
              </a:ext>
            </a:extLst>
          </p:cNvPr>
          <p:cNvSpPr txBox="1"/>
          <p:nvPr/>
        </p:nvSpPr>
        <p:spPr>
          <a:xfrm>
            <a:off x="661644" y="1733640"/>
            <a:ext cx="2850460" cy="1060803"/>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Education and skills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Community empowerment and capacity building</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Media and other access to information</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Product Specific Training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CA07FA4-9594-3840-BBAE-DAB176FE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662" y="725022"/>
            <a:ext cx="2422145" cy="987312"/>
          </a:xfrm>
          <a:prstGeom prst="rect">
            <a:avLst/>
          </a:prstGeom>
        </p:spPr>
      </p:pic>
      <p:pic>
        <p:nvPicPr>
          <p:cNvPr id="9" name="Picture 8" descr="A bicycle leaning against a wall&#10;&#10;Description automatically generated">
            <a:extLst>
              <a:ext uri="{FF2B5EF4-FFF2-40B4-BE49-F238E27FC236}">
                <a16:creationId xmlns:a16="http://schemas.microsoft.com/office/drawing/2014/main" id="{EF4434F0-6448-6842-BB81-611569515C7B}"/>
              </a:ext>
            </a:extLst>
          </p:cNvPr>
          <p:cNvPicPr>
            <a:picLocks noChangeAspect="1"/>
          </p:cNvPicPr>
          <p:nvPr/>
        </p:nvPicPr>
        <p:blipFill>
          <a:blip r:embed="rId4"/>
          <a:stretch>
            <a:fillRect/>
          </a:stretch>
        </p:blipFill>
        <p:spPr>
          <a:xfrm>
            <a:off x="4158272" y="984364"/>
            <a:ext cx="4679778" cy="2807867"/>
          </a:xfrm>
          <a:prstGeom prst="rect">
            <a:avLst/>
          </a:prstGeom>
        </p:spPr>
      </p:pic>
      <p:sp>
        <p:nvSpPr>
          <p:cNvPr id="6" name="TextBox 5">
            <a:extLst>
              <a:ext uri="{FF2B5EF4-FFF2-40B4-BE49-F238E27FC236}">
                <a16:creationId xmlns:a16="http://schemas.microsoft.com/office/drawing/2014/main" id="{31756DF7-E21E-0244-8272-76C8B7D7C073}"/>
              </a:ext>
            </a:extLst>
          </p:cNvPr>
          <p:cNvSpPr txBox="1"/>
          <p:nvPr/>
        </p:nvSpPr>
        <p:spPr>
          <a:xfrm>
            <a:off x="4037582" y="907536"/>
            <a:ext cx="4800468" cy="3139321"/>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126,104 distributed to students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Attendance increases up to 28%</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Academic performance increases up to 59%</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706245" y="3762499"/>
            <a:ext cx="158383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Buffalo Bicycle</a:t>
            </a:r>
          </a:p>
        </p:txBody>
      </p:sp>
    </p:spTree>
    <p:extLst>
      <p:ext uri="{BB962C8B-B14F-4D97-AF65-F5344CB8AC3E}">
        <p14:creationId xmlns:p14="http://schemas.microsoft.com/office/powerpoint/2010/main" val="15190912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2973891" cy="1233671"/>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Increase/decrease job opportunities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Industrial diversification/change of economic focus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Local business environment </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Change in employment rates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Change in individual’s’ employment status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096645" y="3804986"/>
            <a:ext cx="30700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Money Maker Irrigation Pump</a:t>
            </a:r>
          </a:p>
        </p:txBody>
      </p:sp>
      <p:pic>
        <p:nvPicPr>
          <p:cNvPr id="10" name="Picture 9">
            <a:extLst>
              <a:ext uri="{FF2B5EF4-FFF2-40B4-BE49-F238E27FC236}">
                <a16:creationId xmlns:a16="http://schemas.microsoft.com/office/drawing/2014/main" id="{CED78A10-E8A4-F549-AFBA-C22A3A141C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365" y="675563"/>
            <a:ext cx="2422144" cy="1148788"/>
          </a:xfrm>
          <a:prstGeom prst="rect">
            <a:avLst/>
          </a:prstGeom>
        </p:spPr>
      </p:pic>
      <p:pic>
        <p:nvPicPr>
          <p:cNvPr id="11" name="Picture 10">
            <a:extLst>
              <a:ext uri="{FF2B5EF4-FFF2-40B4-BE49-F238E27FC236}">
                <a16:creationId xmlns:a16="http://schemas.microsoft.com/office/drawing/2014/main" id="{C39DD27D-3A61-444B-ADD1-C1BB4CB4AF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6821" y="940489"/>
            <a:ext cx="3762680" cy="2822010"/>
          </a:xfrm>
          <a:prstGeom prst="rect">
            <a:avLst/>
          </a:prstGeom>
        </p:spPr>
      </p:pic>
      <p:sp>
        <p:nvSpPr>
          <p:cNvPr id="6" name="TextBox 5">
            <a:extLst>
              <a:ext uri="{FF2B5EF4-FFF2-40B4-BE49-F238E27FC236}">
                <a16:creationId xmlns:a16="http://schemas.microsoft.com/office/drawing/2014/main" id="{31756DF7-E21E-0244-8272-76C8B7D7C073}"/>
              </a:ext>
            </a:extLst>
          </p:cNvPr>
          <p:cNvSpPr txBox="1"/>
          <p:nvPr/>
        </p:nvSpPr>
        <p:spPr>
          <a:xfrm>
            <a:off x="4517099" y="900177"/>
            <a:ext cx="4229100" cy="2862322"/>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335,587 pumps sold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250,000 businesses created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$210 million annual new farm profits </a:t>
            </a:r>
            <a:br>
              <a:rPr kumimoji="0" lang="en-US" sz="1800" b="1" i="0" u="none" strike="noStrike" kern="1200" cap="none" spc="0" normalizeH="0" baseline="0" noProof="0" dirty="0">
                <a:ln>
                  <a:noFill/>
                </a:ln>
                <a:solidFill>
                  <a:srgbClr val="F79646"/>
                </a:solidFill>
                <a:effectLst/>
                <a:uLnTx/>
                <a:uFillTx/>
                <a:latin typeface="Calibri"/>
                <a:ea typeface="+mn-ea"/>
                <a:cs typeface="+mn-cs"/>
              </a:rPr>
            </a:br>
            <a:r>
              <a:rPr kumimoji="0" lang="en-US" sz="1800" b="1" i="0" u="none" strike="noStrike" kern="1200" cap="none" spc="0" normalizeH="0" baseline="0" noProof="0" dirty="0">
                <a:ln>
                  <a:noFill/>
                </a:ln>
                <a:solidFill>
                  <a:srgbClr val="F79646"/>
                </a:solidFill>
                <a:effectLst/>
                <a:uLnTx/>
                <a:uFillTx/>
                <a:latin typeface="Calibri"/>
                <a:ea typeface="+mn-ea"/>
                <a:cs typeface="+mn-cs"/>
              </a:rPr>
              <a:t>and wages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07098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2517036" cy="1752275"/>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Potential conflicts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Homicide and violent crimes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Non-violent crimes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Corruption</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Deviance from informal regulations/norms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Potential of assault or attack</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Increased or decreased substance abuse</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Individual noncompliance with rules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762788" y="3832048"/>
            <a:ext cx="17377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Security Camera</a:t>
            </a:r>
          </a:p>
        </p:txBody>
      </p:sp>
      <p:pic>
        <p:nvPicPr>
          <p:cNvPr id="8" name="Picture 7">
            <a:extLst>
              <a:ext uri="{FF2B5EF4-FFF2-40B4-BE49-F238E27FC236}">
                <a16:creationId xmlns:a16="http://schemas.microsoft.com/office/drawing/2014/main" id="{A6E1592C-E3A6-084E-8B94-F4C7809EE6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738" y="709051"/>
            <a:ext cx="3321797" cy="1058595"/>
          </a:xfrm>
          <a:prstGeom prst="rect">
            <a:avLst/>
          </a:prstGeom>
        </p:spPr>
      </p:pic>
      <p:pic>
        <p:nvPicPr>
          <p:cNvPr id="9" name="Picture 8">
            <a:extLst>
              <a:ext uri="{FF2B5EF4-FFF2-40B4-BE49-F238E27FC236}">
                <a16:creationId xmlns:a16="http://schemas.microsoft.com/office/drawing/2014/main" id="{987308CB-69C9-C747-8251-D9BDE43E19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66219" y="1045974"/>
            <a:ext cx="2730859" cy="2730859"/>
          </a:xfrm>
          <a:prstGeom prst="rect">
            <a:avLst/>
          </a:prstGeom>
        </p:spPr>
      </p:pic>
      <p:sp>
        <p:nvSpPr>
          <p:cNvPr id="6" name="TextBox 5">
            <a:extLst>
              <a:ext uri="{FF2B5EF4-FFF2-40B4-BE49-F238E27FC236}">
                <a16:creationId xmlns:a16="http://schemas.microsoft.com/office/drawing/2014/main" id="{31756DF7-E21E-0244-8272-76C8B7D7C073}"/>
              </a:ext>
            </a:extLst>
          </p:cNvPr>
          <p:cNvSpPr txBox="1"/>
          <p:nvPr/>
        </p:nvSpPr>
        <p:spPr>
          <a:xfrm>
            <a:off x="4573973" y="875338"/>
            <a:ext cx="4229100" cy="2862322"/>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16% crime reduction in experimental areas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51% crime reduction in parking lots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9620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9C8ECF8-638B-2D4D-9F43-8996685039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6623" y="816115"/>
            <a:ext cx="4634978" cy="2938127"/>
          </a:xfrm>
          <a:prstGeom prst="rect">
            <a:avLst/>
          </a:prstGeom>
        </p:spPr>
      </p:pic>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1762021" cy="1406539"/>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Alteration in family structure</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Family roles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Family’s role in society</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Family violence</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Family Stressors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Changing family 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738403" y="3985523"/>
            <a:ext cx="11237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Television</a:t>
            </a:r>
          </a:p>
        </p:txBody>
      </p:sp>
      <p:sp>
        <p:nvSpPr>
          <p:cNvPr id="6" name="TextBox 5">
            <a:extLst>
              <a:ext uri="{FF2B5EF4-FFF2-40B4-BE49-F238E27FC236}">
                <a16:creationId xmlns:a16="http://schemas.microsoft.com/office/drawing/2014/main" id="{31756DF7-E21E-0244-8272-76C8B7D7C073}"/>
              </a:ext>
            </a:extLst>
          </p:cNvPr>
          <p:cNvSpPr txBox="1"/>
          <p:nvPr/>
        </p:nvSpPr>
        <p:spPr>
          <a:xfrm>
            <a:off x="3768641" y="310207"/>
            <a:ext cx="4799162" cy="3693319"/>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1.4 billion households own a television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69% of households in LMIC countries have at least one television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Can impact parent-child interaction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10 countries watch an average of more than 3 hours of television per day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CC96578A-2B06-F548-8FA3-4CB68BFD57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532" y="748617"/>
            <a:ext cx="2145329" cy="978086"/>
          </a:xfrm>
          <a:prstGeom prst="rect">
            <a:avLst/>
          </a:prstGeom>
        </p:spPr>
      </p:pic>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076626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1162498" cy="1060803"/>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Gender roles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Gender violence</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Gender stressors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Gender inequality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67D2327C-97B5-0948-8D89-0FAEC3C0A3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772" y="767934"/>
            <a:ext cx="2209919" cy="945790"/>
          </a:xfrm>
          <a:prstGeom prst="rect">
            <a:avLst/>
          </a:prstGeom>
        </p:spPr>
      </p:pic>
      <p:pic>
        <p:nvPicPr>
          <p:cNvPr id="9" name="Picture 8">
            <a:extLst>
              <a:ext uri="{FF2B5EF4-FFF2-40B4-BE49-F238E27FC236}">
                <a16:creationId xmlns:a16="http://schemas.microsoft.com/office/drawing/2014/main" id="{7F59CDC0-6285-E34D-9507-7930B6BBC165}"/>
              </a:ext>
            </a:extLst>
          </p:cNvPr>
          <p:cNvPicPr>
            <a:picLocks noChangeAspect="1"/>
          </p:cNvPicPr>
          <p:nvPr/>
        </p:nvPicPr>
        <p:blipFill>
          <a:blip r:embed="rId4"/>
          <a:stretch>
            <a:fillRect/>
          </a:stretch>
        </p:blipFill>
        <p:spPr>
          <a:xfrm>
            <a:off x="3969628" y="1087241"/>
            <a:ext cx="4445000" cy="2667000"/>
          </a:xfrm>
          <a:prstGeom prst="rect">
            <a:avLst/>
          </a:prstGeom>
        </p:spPr>
      </p:pic>
      <p:sp>
        <p:nvSpPr>
          <p:cNvPr id="6" name="TextBox 5">
            <a:extLst>
              <a:ext uri="{FF2B5EF4-FFF2-40B4-BE49-F238E27FC236}">
                <a16:creationId xmlns:a16="http://schemas.microsoft.com/office/drawing/2014/main" id="{31756DF7-E21E-0244-8272-76C8B7D7C073}"/>
              </a:ext>
            </a:extLst>
          </p:cNvPr>
          <p:cNvSpPr txBox="1"/>
          <p:nvPr/>
        </p:nvSpPr>
        <p:spPr>
          <a:xfrm>
            <a:off x="3967909" y="342978"/>
            <a:ext cx="4622083" cy="4247317"/>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Last up to 10 years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Can be left in place for 12 hours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Compared to pads: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5% of purchase cost</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0.4 % of the plastic waste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Compared to tampons:</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7% of purchase cost</a:t>
            </a:r>
          </a:p>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6% of the plastic waste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396557" y="4001943"/>
            <a:ext cx="159114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Menstrual Cup</a:t>
            </a:r>
          </a:p>
        </p:txBody>
      </p:sp>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17831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2582758" cy="1406539"/>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Homeless rights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Disabled rights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Indigenous rights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Gender rights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Other minority rights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Democracy or decision making participation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018CD15-E558-C74F-89D2-EFCE6043E5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1271" y="767934"/>
            <a:ext cx="4312371" cy="3281445"/>
          </a:xfrm>
          <a:prstGeom prst="rect">
            <a:avLst/>
          </a:prstGeom>
        </p:spPr>
      </p:pic>
      <p:pic>
        <p:nvPicPr>
          <p:cNvPr id="11" name="Picture 10">
            <a:extLst>
              <a:ext uri="{FF2B5EF4-FFF2-40B4-BE49-F238E27FC236}">
                <a16:creationId xmlns:a16="http://schemas.microsoft.com/office/drawing/2014/main" id="{7AB54745-F56E-4E44-9D28-BE94E6FBCE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8255" y="767934"/>
            <a:ext cx="2674452" cy="933792"/>
          </a:xfrm>
          <a:prstGeom prst="rect">
            <a:avLst/>
          </a:prstGeom>
        </p:spPr>
      </p:pic>
      <p:sp>
        <p:nvSpPr>
          <p:cNvPr id="6" name="TextBox 5">
            <a:extLst>
              <a:ext uri="{FF2B5EF4-FFF2-40B4-BE49-F238E27FC236}">
                <a16:creationId xmlns:a16="http://schemas.microsoft.com/office/drawing/2014/main" id="{31756DF7-E21E-0244-8272-76C8B7D7C073}"/>
              </a:ext>
            </a:extLst>
          </p:cNvPr>
          <p:cNvSpPr txBox="1"/>
          <p:nvPr/>
        </p:nvSpPr>
        <p:spPr>
          <a:xfrm>
            <a:off x="3928628" y="451554"/>
            <a:ext cx="4622083" cy="3970318"/>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1,776 miles linked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Route planning required no land disputes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Led to pushing Native Americans back from the land through treaties and wars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Numerous conflicts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218631" y="4056068"/>
            <a:ext cx="26243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Transcontinental Railroad</a:t>
            </a:r>
          </a:p>
        </p:txBody>
      </p:sp>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028564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0957F3-7821-9043-9AE3-4C85F642CE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3023" y="752030"/>
            <a:ext cx="5095524" cy="2978922"/>
          </a:xfrm>
          <a:prstGeom prst="rect">
            <a:avLst/>
          </a:prstGeom>
        </p:spPr>
      </p:pic>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3422732" cy="1579407"/>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Inequality between community and outside communities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Inequality within community</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Social status indicators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Social mixing</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Introduction of new classes or sub-communities (ex: gangs)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Personal prestige</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Individual’s goals and future opportunities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1756DF7-E21E-0244-8272-76C8B7D7C073}"/>
              </a:ext>
            </a:extLst>
          </p:cNvPr>
          <p:cNvSpPr txBox="1"/>
          <p:nvPr/>
        </p:nvSpPr>
        <p:spPr>
          <a:xfrm>
            <a:off x="4219743" y="455082"/>
            <a:ext cx="4622083" cy="3693319"/>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Over 100 million units produced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Sold in 160 Countries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Designed for the masses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Step-through design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Ruggedized design for unpaved roads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Affordable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682093" y="3855652"/>
            <a:ext cx="184217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Honda Super Cub</a:t>
            </a:r>
          </a:p>
        </p:txBody>
      </p:sp>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C2F22D7-3A2B-8C4A-B38E-5EF1D166ABB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932" y="752030"/>
            <a:ext cx="2805073" cy="1084198"/>
          </a:xfrm>
          <a:prstGeom prst="rect">
            <a:avLst/>
          </a:prstGeom>
        </p:spPr>
      </p:pic>
    </p:spTree>
    <p:extLst>
      <p:ext uri="{BB962C8B-B14F-4D97-AF65-F5344CB8AC3E}">
        <p14:creationId xmlns:p14="http://schemas.microsoft.com/office/powerpoint/2010/main" val="14738569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3246402" cy="1579407"/>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Social capital</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Networks (relations between actors)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Weakening or strengthening of relationships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How communication is carried out</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Reliance on participation in the decision making process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Relationships between community actors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Impaired or improved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F3D03694-EA55-9444-A620-A7A76ABF4F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7495" y="1551684"/>
            <a:ext cx="4831364" cy="2536466"/>
          </a:xfrm>
          <a:prstGeom prst="rect">
            <a:avLst/>
          </a:prstGeom>
        </p:spPr>
      </p:pic>
      <p:sp>
        <p:nvSpPr>
          <p:cNvPr id="6" name="TextBox 5">
            <a:extLst>
              <a:ext uri="{FF2B5EF4-FFF2-40B4-BE49-F238E27FC236}">
                <a16:creationId xmlns:a16="http://schemas.microsoft.com/office/drawing/2014/main" id="{31756DF7-E21E-0244-8272-76C8B7D7C073}"/>
              </a:ext>
            </a:extLst>
          </p:cNvPr>
          <p:cNvSpPr txBox="1"/>
          <p:nvPr/>
        </p:nvSpPr>
        <p:spPr>
          <a:xfrm>
            <a:off x="4529422" y="1101349"/>
            <a:ext cx="4622083" cy="3416320"/>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250M Sold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Keypad is dustproof and water resistant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Facilitated Mobile Banking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Facilitated Leap Frogging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995242" y="4096209"/>
            <a:ext cx="126188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Nokia 1100</a:t>
            </a:r>
          </a:p>
        </p:txBody>
      </p:sp>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8853D125-2DC3-964B-ACB5-BAFFB4CFDF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952" y="749130"/>
            <a:ext cx="5238919" cy="1058736"/>
          </a:xfrm>
          <a:prstGeom prst="rect">
            <a:avLst/>
          </a:prstGeom>
        </p:spPr>
      </p:pic>
    </p:spTree>
    <p:extLst>
      <p:ext uri="{BB962C8B-B14F-4D97-AF65-F5344CB8AC3E}">
        <p14:creationId xmlns:p14="http://schemas.microsoft.com/office/powerpoint/2010/main" val="34092072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6B2EEC-D1E0-A74C-8C8C-5D7031C0EE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6712" y="948040"/>
            <a:ext cx="4459806" cy="3027573"/>
          </a:xfrm>
          <a:prstGeom prst="rect">
            <a:avLst/>
          </a:prstGeom>
        </p:spPr>
      </p:pic>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2696572" cy="1233671"/>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In/out migration; transiency of the population</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Relocation of families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Presence of seasonal/leisure population</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Introduction of new work population</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Age structure of the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1756DF7-E21E-0244-8272-76C8B7D7C073}"/>
              </a:ext>
            </a:extLst>
          </p:cNvPr>
          <p:cNvSpPr txBox="1"/>
          <p:nvPr/>
        </p:nvSpPr>
        <p:spPr>
          <a:xfrm>
            <a:off x="4159879" y="625359"/>
            <a:ext cx="4622083" cy="3416320"/>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Reduced Atlantic crossing time by over 50%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By 1870 90% of immigrants arrive in United States by Steamship</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Size of ships reduced travel cost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425337" y="4096209"/>
            <a:ext cx="236673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Ocean Liner Steamship</a:t>
            </a:r>
          </a:p>
        </p:txBody>
      </p:sp>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8445C79-D2E0-FB4B-BF78-F26B059938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704" y="758131"/>
            <a:ext cx="3487483" cy="959058"/>
          </a:xfrm>
          <a:prstGeom prst="rect">
            <a:avLst/>
          </a:prstGeom>
        </p:spPr>
      </p:pic>
    </p:spTree>
    <p:extLst>
      <p:ext uri="{BB962C8B-B14F-4D97-AF65-F5344CB8AC3E}">
        <p14:creationId xmlns:p14="http://schemas.microsoft.com/office/powerpoint/2010/main" val="357632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DCC14B6-8F6F-864D-9B32-E416F8459F91}"/>
              </a:ext>
            </a:extLst>
          </p:cNvPr>
          <p:cNvPicPr>
            <a:picLocks noChangeAspect="1"/>
          </p:cNvPicPr>
          <p:nvPr/>
        </p:nvPicPr>
        <p:blipFill>
          <a:blip r:embed="rId3"/>
          <a:stretch>
            <a:fillRect/>
          </a:stretch>
        </p:blipFill>
        <p:spPr>
          <a:xfrm>
            <a:off x="4703706" y="800549"/>
            <a:ext cx="3810000" cy="3175000"/>
          </a:xfrm>
          <a:prstGeom prst="rect">
            <a:avLst/>
          </a:prstGeom>
        </p:spPr>
      </p:pic>
      <p:sp>
        <p:nvSpPr>
          <p:cNvPr id="3" name="TextBox 2">
            <a:extLst>
              <a:ext uri="{FF2B5EF4-FFF2-40B4-BE49-F238E27FC236}">
                <a16:creationId xmlns:a16="http://schemas.microsoft.com/office/drawing/2014/main" id="{615181BB-7DDA-1444-A4AE-4B630012024F}"/>
              </a:ext>
            </a:extLst>
          </p:cNvPr>
          <p:cNvSpPr txBox="1"/>
          <p:nvPr/>
        </p:nvSpPr>
        <p:spPr>
          <a:xfrm>
            <a:off x="661644" y="1898740"/>
            <a:ext cx="3326552" cy="1752275"/>
          </a:xfrm>
          <a:prstGeom prst="rect">
            <a:avLst/>
          </a:prstGeom>
          <a:noFill/>
        </p:spPr>
        <p:txBody>
          <a:bodyPr wrap="none" rtlCol="0">
            <a:spAutoFit/>
          </a:bodyPr>
          <a:lstStyle/>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Weakening and strengthening of values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Cultural/ethnic/religious ideas and beliefs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Cultural intolerance</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Cultural/religious rites and practices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Cultural/religious artifacts and places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Religious demographics</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Individual identity reliant on cultural identity</a:t>
            </a:r>
          </a:p>
          <a:p>
            <a:pPr marL="0" marR="0" lvl="0" indent="0" algn="l" defTabSz="457200" rtl="0" eaLnBrk="1" fontAlgn="base" latinLnBrk="0" hangingPunct="1">
              <a:lnSpc>
                <a:spcPct val="107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Understanding of the universe and the role one plays in it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1756DF7-E21E-0244-8272-76C8B7D7C073}"/>
              </a:ext>
            </a:extLst>
          </p:cNvPr>
          <p:cNvSpPr txBox="1"/>
          <p:nvPr/>
        </p:nvSpPr>
        <p:spPr>
          <a:xfrm>
            <a:off x="4219834" y="679889"/>
            <a:ext cx="4622083" cy="3416320"/>
          </a:xfrm>
          <a:prstGeom prst="rect">
            <a:avLst/>
          </a:prstGeom>
          <a:solidFill>
            <a:schemeClr val="bg1">
              <a:alpha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Impact Stats: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Grow to 272,000 units sold in 2022</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Open Heritage 3D has open source data sets for 79 sites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Cultural sites threatened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Aids in preservation and restoration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964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4E4F2A81-23A9-E047-9819-4BADE796CC05}"/>
              </a:ext>
            </a:extLst>
          </p:cNvPr>
          <p:cNvSpPr txBox="1"/>
          <p:nvPr/>
        </p:nvSpPr>
        <p:spPr>
          <a:xfrm>
            <a:off x="5888799" y="4021053"/>
            <a:ext cx="126214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79646"/>
                </a:solidFill>
                <a:effectLst/>
                <a:uLnTx/>
                <a:uFillTx/>
                <a:latin typeface="Calibri"/>
                <a:ea typeface="+mn-ea"/>
                <a:cs typeface="+mn-cs"/>
              </a:rPr>
              <a:t>3D Scanner</a:t>
            </a:r>
          </a:p>
        </p:txBody>
      </p:sp>
      <p:sp>
        <p:nvSpPr>
          <p:cNvPr id="26" name="Rectangle 25">
            <a:extLst>
              <a:ext uri="{FF2B5EF4-FFF2-40B4-BE49-F238E27FC236}">
                <a16:creationId xmlns:a16="http://schemas.microsoft.com/office/drawing/2014/main" id="{8DAF1600-5E55-9A4A-8CB7-BA518894F007}"/>
              </a:ext>
            </a:extLst>
          </p:cNvPr>
          <p:cNvSpPr/>
          <p:nvPr/>
        </p:nvSpPr>
        <p:spPr>
          <a:xfrm>
            <a:off x="136166" y="576579"/>
            <a:ext cx="8875615" cy="4009558"/>
          </a:xfrm>
          <a:prstGeom prst="rect">
            <a:avLst/>
          </a:prstGeom>
          <a:noFill/>
          <a:ln w="38100">
            <a:solidFill>
              <a:srgbClr val="8EB4E3"/>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817A32D-4312-754E-9A18-CF193CE871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374" y="445014"/>
            <a:ext cx="4493052" cy="1205889"/>
          </a:xfrm>
          <a:prstGeom prst="rect">
            <a:avLst/>
          </a:prstGeom>
        </p:spPr>
      </p:pic>
    </p:spTree>
    <p:extLst>
      <p:ext uri="{BB962C8B-B14F-4D97-AF65-F5344CB8AC3E}">
        <p14:creationId xmlns:p14="http://schemas.microsoft.com/office/powerpoint/2010/main" val="22899277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E979E8-B04D-DD4B-B8B7-392194FBBC13}"/>
              </a:ext>
            </a:extLst>
          </p:cNvPr>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BDE52F58-D31F-FC41-A7CB-EB309074D353}"/>
              </a:ext>
            </a:extLst>
          </p:cNvPr>
          <p:cNvSpPr txBox="1"/>
          <p:nvPr/>
        </p:nvSpPr>
        <p:spPr>
          <a:xfrm>
            <a:off x="204207" y="549594"/>
            <a:ext cx="873953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a:solidFill>
                  <a:srgbClr val="8EB4E3"/>
                </a:solidFill>
                <a:latin typeface="Arial" panose="020B0604020202020204" pitchFamily="34" charset="0"/>
                <a:cs typeface="Arial" panose="020B0604020202020204" pitchFamily="34" charset="0"/>
              </a:rPr>
              <a:t>Baraza Goal</a:t>
            </a:r>
            <a:endParaRPr kumimoji="0" lang="en-US" sz="4400" b="1" i="0" u="none" strike="noStrike" kern="1200" cap="none" spc="0" normalizeH="0" baseline="0" noProof="0" dirty="0">
              <a:ln>
                <a:noFill/>
              </a:ln>
              <a:solidFill>
                <a:srgbClr val="8EB4E3"/>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6EE6D75F-2ADB-57AC-23DD-1BCD0C430F8F}"/>
              </a:ext>
            </a:extLst>
          </p:cNvPr>
          <p:cNvSpPr txBox="1">
            <a:spLocks noChangeArrowheads="1"/>
          </p:cNvSpPr>
          <p:nvPr/>
        </p:nvSpPr>
        <p:spPr bwMode="auto">
          <a:xfrm>
            <a:off x="380034" y="1594157"/>
            <a:ext cx="8383932" cy="2999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8" rIns="91432" bIns="45718"/>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6pPr>
            <a:lvl7pPr marL="29718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7pPr>
            <a:lvl8pPr marL="34290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8pPr>
            <a:lvl9pPr marL="38862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9pPr>
          </a:lstStyle>
          <a:p>
            <a:pPr marL="0" marR="0" lvl="0" indent="0" defTabSz="685409" rtl="0" eaLnBrk="1" fontAlgn="auto" latinLnBrk="0" hangingPunct="1">
              <a:lnSpc>
                <a:spcPct val="100000"/>
              </a:lnSpc>
              <a:spcBef>
                <a:spcPts val="0"/>
              </a:spcBef>
              <a:spcAft>
                <a:spcPts val="0"/>
              </a:spcAft>
              <a:buClr>
                <a:srgbClr val="4AAA53"/>
              </a:buClr>
              <a:buSzTx/>
              <a:buFontTx/>
              <a:buNone/>
              <a:tabLst/>
              <a:defRPr/>
            </a:pPr>
            <a:r>
              <a:rPr lang="en-US" sz="1600" dirty="0">
                <a:solidFill>
                  <a:schemeClr val="accent2"/>
                </a:solidFill>
                <a:latin typeface="Arial"/>
                <a:cs typeface="Arial"/>
              </a:rPr>
              <a:t>To more deeply consider the impacts that engineered products can have on society</a:t>
            </a:r>
          </a:p>
          <a:p>
            <a:pPr marL="0" marR="0" lvl="0" indent="0" defTabSz="685409" rtl="0" eaLnBrk="1" fontAlgn="auto" latinLnBrk="0" hangingPunct="1">
              <a:lnSpc>
                <a:spcPct val="100000"/>
              </a:lnSpc>
              <a:spcBef>
                <a:spcPts val="0"/>
              </a:spcBef>
              <a:spcAft>
                <a:spcPts val="0"/>
              </a:spcAft>
              <a:buClr>
                <a:srgbClr val="4AAA53"/>
              </a:buClr>
              <a:buSzTx/>
              <a:buFontTx/>
              <a:buNone/>
              <a:tabLst/>
              <a:defRPr/>
            </a:pPr>
            <a:endParaRPr lang="en-US" sz="1600" dirty="0">
              <a:solidFill>
                <a:prstClr val="white">
                  <a:lumMod val="50000"/>
                </a:prstClr>
              </a:solidFill>
              <a:latin typeface="Arial"/>
              <a:cs typeface="Arial"/>
            </a:endParaRPr>
          </a:p>
          <a:p>
            <a:pPr marL="0" marR="0" lvl="0" indent="0" defTabSz="685409" rtl="0" eaLnBrk="1" fontAlgn="auto" latinLnBrk="0" hangingPunct="1">
              <a:lnSpc>
                <a:spcPct val="100000"/>
              </a:lnSpc>
              <a:spcBef>
                <a:spcPts val="0"/>
              </a:spcBef>
              <a:spcAft>
                <a:spcPts val="0"/>
              </a:spcAft>
              <a:buClr>
                <a:srgbClr val="4AAA53"/>
              </a:buClr>
              <a:buSzTx/>
              <a:buFontTx/>
              <a:buNone/>
              <a:tabLst/>
              <a:defRPr/>
            </a:pPr>
            <a:r>
              <a:rPr lang="en-US" sz="1600" dirty="0">
                <a:solidFill>
                  <a:prstClr val="white">
                    <a:lumMod val="50000"/>
                  </a:prstClr>
                </a:solidFill>
                <a:latin typeface="Arial"/>
                <a:cs typeface="Arial"/>
              </a:rPr>
              <a:t>To support this:</a:t>
            </a:r>
          </a:p>
          <a:p>
            <a:pPr marL="285750" marR="0" lvl="0" indent="-285750"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lang="en-US" sz="1600" dirty="0">
                <a:solidFill>
                  <a:prstClr val="white">
                    <a:lumMod val="50000"/>
                  </a:prstClr>
                </a:solidFill>
                <a:latin typeface="Arial"/>
                <a:cs typeface="Arial"/>
              </a:rPr>
              <a:t>We have some instruction (~20% of the baraza)</a:t>
            </a:r>
          </a:p>
          <a:p>
            <a:pPr marL="285750" marR="0" lvl="0" indent="-285750"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lang="en-US" sz="1600" dirty="0">
                <a:solidFill>
                  <a:prstClr val="white">
                    <a:lumMod val="50000"/>
                  </a:prstClr>
                </a:solidFill>
                <a:latin typeface="Arial"/>
                <a:cs typeface="Arial"/>
              </a:rPr>
              <a:t>We have 4 activities presented in workshop format (~80% of the baraza)</a:t>
            </a:r>
          </a:p>
          <a:p>
            <a:pPr marL="285750" marR="0" lvl="0" indent="-285750"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lang="en-US" sz="1600" dirty="0">
                <a:solidFill>
                  <a:prstClr val="white">
                    <a:lumMod val="50000"/>
                  </a:prstClr>
                </a:solidFill>
                <a:latin typeface="Arial"/>
                <a:cs typeface="Arial"/>
              </a:rPr>
              <a:t>We encourage participation in the activities, the zoom chat, and discussion</a:t>
            </a:r>
          </a:p>
          <a:p>
            <a:pPr marL="285750" marR="0" lvl="0" indent="-285750"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lang="en-US" sz="1600" dirty="0">
                <a:solidFill>
                  <a:prstClr val="white">
                    <a:lumMod val="50000"/>
                  </a:prstClr>
                </a:solidFill>
                <a:latin typeface="Arial"/>
                <a:cs typeface="Arial"/>
              </a:rPr>
              <a:t>We encourage an ideation/brainstorming mindset, where</a:t>
            </a:r>
          </a:p>
          <a:p>
            <a:pPr marL="1028700" lvl="1" defTabSz="685409" eaLnBrk="1" hangingPunct="1">
              <a:buClr>
                <a:srgbClr val="4AAA53"/>
              </a:buClr>
              <a:buFont typeface="Arial" panose="020B0604020202020204" pitchFamily="34" charset="0"/>
              <a:buChar char="•"/>
              <a:defRPr/>
            </a:pPr>
            <a:r>
              <a:rPr lang="en-US" sz="1600" dirty="0">
                <a:solidFill>
                  <a:prstClr val="white">
                    <a:lumMod val="50000"/>
                  </a:prstClr>
                </a:solidFill>
                <a:latin typeface="Arial"/>
                <a:cs typeface="Arial"/>
              </a:rPr>
              <a:t>The goal is not to agree but to explore</a:t>
            </a:r>
          </a:p>
          <a:p>
            <a:pPr marL="1028700" lvl="1" defTabSz="685409" eaLnBrk="1" hangingPunct="1">
              <a:buClr>
                <a:srgbClr val="4AAA53"/>
              </a:buClr>
              <a:buFont typeface="Arial" panose="020B0604020202020204" pitchFamily="34" charset="0"/>
              <a:buChar char="•"/>
              <a:defRPr/>
            </a:pPr>
            <a:r>
              <a:rPr lang="en-US" sz="1600" dirty="0">
                <a:solidFill>
                  <a:prstClr val="white">
                    <a:lumMod val="50000"/>
                  </a:prstClr>
                </a:solidFill>
                <a:latin typeface="Arial"/>
                <a:cs typeface="Arial"/>
              </a:rPr>
              <a:t>The goal is not to challenge in an academic way, but to be constructive in a </a:t>
            </a:r>
            <a:r>
              <a:rPr lang="en-US" sz="1600" dirty="0" err="1">
                <a:solidFill>
                  <a:prstClr val="white">
                    <a:lumMod val="50000"/>
                  </a:prstClr>
                </a:solidFill>
                <a:latin typeface="Arial"/>
                <a:cs typeface="Arial"/>
              </a:rPr>
              <a:t>designerly</a:t>
            </a:r>
            <a:r>
              <a:rPr lang="en-US" sz="1600" dirty="0">
                <a:solidFill>
                  <a:prstClr val="white">
                    <a:lumMod val="50000"/>
                  </a:prstClr>
                </a:solidFill>
                <a:latin typeface="Arial"/>
                <a:cs typeface="Arial"/>
              </a:rPr>
              <a:t> way.  </a:t>
            </a:r>
          </a:p>
          <a:p>
            <a:pPr marL="0" marR="0" lvl="0" indent="0" defTabSz="685409" rtl="0" eaLnBrk="1" fontAlgn="auto" latinLnBrk="0" hangingPunct="1">
              <a:lnSpc>
                <a:spcPct val="100000"/>
              </a:lnSpc>
              <a:spcBef>
                <a:spcPts val="0"/>
              </a:spcBef>
              <a:spcAft>
                <a:spcPts val="0"/>
              </a:spcAft>
              <a:buClr>
                <a:srgbClr val="4AAA53"/>
              </a:buClr>
              <a:buSzTx/>
              <a:buFontTx/>
              <a:buNone/>
              <a:tabLst/>
              <a:defRPr/>
            </a:pPr>
            <a:r>
              <a:rPr lang="en-US" sz="1600" dirty="0">
                <a:solidFill>
                  <a:prstClr val="white">
                    <a:lumMod val="50000"/>
                  </a:prstClr>
                </a:solidFill>
                <a:latin typeface="Arial"/>
                <a:cs typeface="Arial"/>
              </a:rPr>
              <a:t> </a:t>
            </a: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a:p>
            <a:pPr marL="0" marR="0" lvl="0" indent="0" defTabSz="685409" rtl="0" eaLnBrk="1" fontAlgn="auto" latinLnBrk="0" hangingPunct="1">
              <a:lnSpc>
                <a:spcPct val="100000"/>
              </a:lnSpc>
              <a:spcBef>
                <a:spcPts val="0"/>
              </a:spcBef>
              <a:spcAft>
                <a:spcPts val="0"/>
              </a:spcAft>
              <a:buClr>
                <a:srgbClr val="4AAA53"/>
              </a:buClr>
              <a:buSzTx/>
              <a:buFontTx/>
              <a:buNone/>
              <a:tabLst/>
              <a:defRPr/>
            </a:pP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5722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F8218A3-E3CC-1D48-8759-A63B4C5186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1762" y="4051673"/>
            <a:ext cx="3429017" cy="920313"/>
          </a:xfrm>
          <a:prstGeom prst="rect">
            <a:avLst/>
          </a:prstGeom>
        </p:spPr>
      </p:pic>
      <p:pic>
        <p:nvPicPr>
          <p:cNvPr id="35" name="Picture 34">
            <a:extLst>
              <a:ext uri="{FF2B5EF4-FFF2-40B4-BE49-F238E27FC236}">
                <a16:creationId xmlns:a16="http://schemas.microsoft.com/office/drawing/2014/main" id="{6B52CE7F-2274-164F-A270-9BF12D95FB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71762" y="2504972"/>
            <a:ext cx="3998252" cy="808009"/>
          </a:xfrm>
          <a:prstGeom prst="rect">
            <a:avLst/>
          </a:prstGeom>
        </p:spPr>
      </p:pic>
      <p:pic>
        <p:nvPicPr>
          <p:cNvPr id="37" name="Picture 36">
            <a:extLst>
              <a:ext uri="{FF2B5EF4-FFF2-40B4-BE49-F238E27FC236}">
                <a16:creationId xmlns:a16="http://schemas.microsoft.com/office/drawing/2014/main" id="{C6BA34A0-5AE4-C94B-B0F9-1FA4231E74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8551" y="3381707"/>
            <a:ext cx="2661585" cy="731936"/>
          </a:xfrm>
          <a:prstGeom prst="rect">
            <a:avLst/>
          </a:prstGeom>
        </p:spPr>
      </p:pic>
      <p:pic>
        <p:nvPicPr>
          <p:cNvPr id="39" name="Picture 38">
            <a:extLst>
              <a:ext uri="{FF2B5EF4-FFF2-40B4-BE49-F238E27FC236}">
                <a16:creationId xmlns:a16="http://schemas.microsoft.com/office/drawing/2014/main" id="{7303026C-754E-8143-A585-6A1E2966FF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30105" y="1699084"/>
            <a:ext cx="2140783" cy="827441"/>
          </a:xfrm>
          <a:prstGeom prst="rect">
            <a:avLst/>
          </a:prstGeom>
        </p:spPr>
      </p:pic>
      <p:pic>
        <p:nvPicPr>
          <p:cNvPr id="43" name="Picture 42">
            <a:extLst>
              <a:ext uri="{FF2B5EF4-FFF2-40B4-BE49-F238E27FC236}">
                <a16:creationId xmlns:a16="http://schemas.microsoft.com/office/drawing/2014/main" id="{C8D5E322-27E8-C147-81F2-773F52BA37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99699" y="155978"/>
            <a:ext cx="1686571" cy="721810"/>
          </a:xfrm>
          <a:prstGeom prst="rect">
            <a:avLst/>
          </a:prstGeom>
        </p:spPr>
      </p:pic>
      <p:pic>
        <p:nvPicPr>
          <p:cNvPr id="45" name="Picture 44">
            <a:extLst>
              <a:ext uri="{FF2B5EF4-FFF2-40B4-BE49-F238E27FC236}">
                <a16:creationId xmlns:a16="http://schemas.microsoft.com/office/drawing/2014/main" id="{96B4B027-FDD2-B04B-83F3-77FD06CF7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2701" y="3358200"/>
            <a:ext cx="2535137" cy="807901"/>
          </a:xfrm>
          <a:prstGeom prst="rect">
            <a:avLst/>
          </a:prstGeom>
        </p:spPr>
      </p:pic>
      <p:pic>
        <p:nvPicPr>
          <p:cNvPr id="47" name="Picture 46">
            <a:extLst>
              <a:ext uri="{FF2B5EF4-FFF2-40B4-BE49-F238E27FC236}">
                <a16:creationId xmlns:a16="http://schemas.microsoft.com/office/drawing/2014/main" id="{2D7F8FF6-D353-734C-85F9-15C6BA3AE30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7432" y="4225528"/>
            <a:ext cx="1637277" cy="746458"/>
          </a:xfrm>
          <a:prstGeom prst="rect">
            <a:avLst/>
          </a:prstGeom>
        </p:spPr>
      </p:pic>
      <p:pic>
        <p:nvPicPr>
          <p:cNvPr id="49" name="Picture 48">
            <a:extLst>
              <a:ext uri="{FF2B5EF4-FFF2-40B4-BE49-F238E27FC236}">
                <a16:creationId xmlns:a16="http://schemas.microsoft.com/office/drawing/2014/main" id="{76F69444-72B5-7849-A2C0-C4D33D158DF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7432" y="2481465"/>
            <a:ext cx="1848538" cy="876735"/>
          </a:xfrm>
          <a:prstGeom prst="rect">
            <a:avLst/>
          </a:prstGeom>
        </p:spPr>
      </p:pic>
      <p:pic>
        <p:nvPicPr>
          <p:cNvPr id="51" name="Picture 50">
            <a:extLst>
              <a:ext uri="{FF2B5EF4-FFF2-40B4-BE49-F238E27FC236}">
                <a16:creationId xmlns:a16="http://schemas.microsoft.com/office/drawing/2014/main" id="{7416BFF7-5848-994E-AEAD-0229743A931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7432" y="1675577"/>
            <a:ext cx="1848538" cy="753499"/>
          </a:xfrm>
          <a:prstGeom prst="rect">
            <a:avLst/>
          </a:prstGeom>
        </p:spPr>
      </p:pic>
      <p:pic>
        <p:nvPicPr>
          <p:cNvPr id="53" name="Picture 52">
            <a:extLst>
              <a:ext uri="{FF2B5EF4-FFF2-40B4-BE49-F238E27FC236}">
                <a16:creationId xmlns:a16="http://schemas.microsoft.com/office/drawing/2014/main" id="{36E904E8-0C7D-E549-9E62-AAE54000BC5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67432" y="923007"/>
            <a:ext cx="2535138" cy="700181"/>
          </a:xfrm>
          <a:prstGeom prst="rect">
            <a:avLst/>
          </a:prstGeom>
        </p:spPr>
      </p:pic>
      <p:sp>
        <p:nvSpPr>
          <p:cNvPr id="24" name="Content Placeholder 2">
            <a:extLst>
              <a:ext uri="{FF2B5EF4-FFF2-40B4-BE49-F238E27FC236}">
                <a16:creationId xmlns:a16="http://schemas.microsoft.com/office/drawing/2014/main" id="{DDA19B2E-64D2-E34A-9FC0-403926358D40}"/>
              </a:ext>
            </a:extLst>
          </p:cNvPr>
          <p:cNvSpPr txBox="1">
            <a:spLocks/>
          </p:cNvSpPr>
          <p:nvPr/>
        </p:nvSpPr>
        <p:spPr>
          <a:xfrm>
            <a:off x="129161" y="238944"/>
            <a:ext cx="4925729" cy="436233"/>
          </a:xfrm>
          <a:prstGeom prst="rect">
            <a:avLst/>
          </a:prstGeom>
        </p:spPr>
        <p:txBody>
          <a:bodyPr vert="horz" lIns="90682" tIns="45341" rIns="90682" bIns="45341"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FF9933"/>
                </a:solidFill>
                <a:effectLst/>
                <a:uLnTx/>
                <a:uFillTx/>
                <a:latin typeface="Arial"/>
                <a:ea typeface="+mn-ea"/>
                <a:cs typeface="Arial"/>
              </a:rPr>
              <a:t>Social Impact Categories</a:t>
            </a:r>
          </a:p>
        </p:txBody>
      </p:sp>
      <p:sp>
        <p:nvSpPr>
          <p:cNvPr id="26" name="Rectangle 25">
            <a:extLst>
              <a:ext uri="{FF2B5EF4-FFF2-40B4-BE49-F238E27FC236}">
                <a16:creationId xmlns:a16="http://schemas.microsoft.com/office/drawing/2014/main" id="{8DAF1600-5E55-9A4A-8CB7-BA518894F007}"/>
              </a:ext>
            </a:extLst>
          </p:cNvPr>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65690EE-02CA-3045-9100-EA47B5F75AF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71075" y="946514"/>
            <a:ext cx="2114270" cy="738203"/>
          </a:xfrm>
          <a:prstGeom prst="rect">
            <a:avLst/>
          </a:prstGeom>
        </p:spPr>
      </p:pic>
    </p:spTree>
    <p:extLst>
      <p:ext uri="{BB962C8B-B14F-4D97-AF65-F5344CB8AC3E}">
        <p14:creationId xmlns:p14="http://schemas.microsoft.com/office/powerpoint/2010/main" val="4062010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0FDF39-3F6C-A341-AFAB-B9F572E7B5F9}"/>
              </a:ext>
            </a:extLst>
          </p:cNvPr>
          <p:cNvSpPr/>
          <p:nvPr/>
        </p:nvSpPr>
        <p:spPr>
          <a:xfrm>
            <a:off x="601352" y="444279"/>
            <a:ext cx="8098147" cy="1765521"/>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685800"/>
            <a:r>
              <a:rPr lang="en-US" b="1" dirty="0">
                <a:solidFill>
                  <a:srgbClr val="ED7D31"/>
                </a:solidFill>
                <a:latin typeface="Calibri" panose="020F0502020204030204"/>
              </a:rPr>
              <a:t>ACTIVITY 3</a:t>
            </a:r>
          </a:p>
          <a:p>
            <a:pPr defTabSz="685800"/>
            <a:r>
              <a:rPr lang="en-US" dirty="0">
                <a:solidFill>
                  <a:prstClr val="black">
                    <a:lumMod val="65000"/>
                    <a:lumOff val="35000"/>
                  </a:prstClr>
                </a:solidFill>
                <a:latin typeface="Calibri" panose="020F0502020204030204"/>
              </a:rPr>
              <a:t>Purpose: Identify and consider possibly neglected impact categories</a:t>
            </a:r>
          </a:p>
          <a:p>
            <a:pPr defTabSz="685800"/>
            <a:endParaRPr lang="en-US" dirty="0">
              <a:solidFill>
                <a:prstClr val="black">
                  <a:lumMod val="65000"/>
                  <a:lumOff val="35000"/>
                </a:prstClr>
              </a:solidFill>
              <a:latin typeface="Calibri" panose="020F0502020204030204"/>
            </a:endParaRPr>
          </a:p>
          <a:p>
            <a:pPr defTabSz="685800"/>
            <a:r>
              <a:rPr lang="en-US" dirty="0">
                <a:solidFill>
                  <a:prstClr val="black">
                    <a:lumMod val="65000"/>
                    <a:lumOff val="35000"/>
                  </a:prstClr>
                </a:solidFill>
                <a:latin typeface="Calibri" panose="020F0502020204030204"/>
              </a:rPr>
              <a:t>Tasks: </a:t>
            </a:r>
          </a:p>
          <a:p>
            <a:pPr marL="342892" indent="-342892" defTabSz="685800">
              <a:buFont typeface="+mj-lt"/>
              <a:buAutoNum type="arabicPeriod"/>
            </a:pPr>
            <a:r>
              <a:rPr lang="en-US" dirty="0">
                <a:solidFill>
                  <a:prstClr val="black">
                    <a:lumMod val="65000"/>
                    <a:lumOff val="35000"/>
                  </a:prstClr>
                </a:solidFill>
              </a:rPr>
              <a:t>Considering the 11 social impact categories (below), </a:t>
            </a:r>
            <a:r>
              <a:rPr lang="en-US" u="sng" dirty="0">
                <a:solidFill>
                  <a:prstClr val="black">
                    <a:lumMod val="65000"/>
                    <a:lumOff val="35000"/>
                  </a:prstClr>
                </a:solidFill>
              </a:rPr>
              <a:t>choose 3</a:t>
            </a:r>
            <a:r>
              <a:rPr lang="en-US" dirty="0">
                <a:solidFill>
                  <a:prstClr val="black">
                    <a:lumMod val="65000"/>
                    <a:lumOff val="35000"/>
                  </a:prstClr>
                </a:solidFill>
              </a:rPr>
              <a:t> that you may not have considered before, that are potentially pertinent to your product. </a:t>
            </a:r>
            <a:br>
              <a:rPr lang="en-US" dirty="0">
                <a:solidFill>
                  <a:prstClr val="black">
                    <a:lumMod val="65000"/>
                    <a:lumOff val="35000"/>
                  </a:prstClr>
                </a:solidFill>
              </a:rPr>
            </a:br>
            <a:endParaRPr lang="en-US" dirty="0">
              <a:solidFill>
                <a:srgbClr val="8EB4E3"/>
              </a:solidFill>
            </a:endParaRPr>
          </a:p>
        </p:txBody>
      </p:sp>
      <p:sp>
        <p:nvSpPr>
          <p:cNvPr id="4" name="Rectangle 3">
            <a:extLst>
              <a:ext uri="{FF2B5EF4-FFF2-40B4-BE49-F238E27FC236}">
                <a16:creationId xmlns:a16="http://schemas.microsoft.com/office/drawing/2014/main" id="{5672997C-ED8F-9342-A60F-B01778C6EE20}"/>
              </a:ext>
            </a:extLst>
          </p:cNvPr>
          <p:cNvSpPr/>
          <p:nvPr/>
        </p:nvSpPr>
        <p:spPr>
          <a:xfrm>
            <a:off x="136107" y="105819"/>
            <a:ext cx="8875615" cy="4936828"/>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spcCol="0" rtlCol="0" anchor="ctr"/>
          <a:lstStyle/>
          <a:p>
            <a:pPr algn="ctr" defTabSz="457178">
              <a:defRPr/>
            </a:pPr>
            <a:endParaRPr lang="en-US">
              <a:solidFill>
                <a:prstClr val="white"/>
              </a:solidFill>
              <a:latin typeface="Calibri"/>
            </a:endParaRPr>
          </a:p>
        </p:txBody>
      </p:sp>
      <p:cxnSp>
        <p:nvCxnSpPr>
          <p:cNvPr id="6" name="Straight Connector 5">
            <a:extLst>
              <a:ext uri="{FF2B5EF4-FFF2-40B4-BE49-F238E27FC236}">
                <a16:creationId xmlns:a16="http://schemas.microsoft.com/office/drawing/2014/main" id="{53212F1F-6B1B-044C-ADB1-8A964A0D49E9}"/>
              </a:ext>
            </a:extLst>
          </p:cNvPr>
          <p:cNvCxnSpPr>
            <a:cxnSpLocks/>
          </p:cNvCxnSpPr>
          <p:nvPr/>
        </p:nvCxnSpPr>
        <p:spPr>
          <a:xfrm>
            <a:off x="601352" y="1157799"/>
            <a:ext cx="2430972"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6F95A6A-8975-B48D-4A63-83E6DF76E0C9}"/>
              </a:ext>
            </a:extLst>
          </p:cNvPr>
          <p:cNvGrpSpPr/>
          <p:nvPr/>
        </p:nvGrpSpPr>
        <p:grpSpPr>
          <a:xfrm>
            <a:off x="1028700" y="2324703"/>
            <a:ext cx="7357823" cy="2603041"/>
            <a:chOff x="563252" y="2278023"/>
            <a:chExt cx="7658171" cy="2709298"/>
          </a:xfrm>
        </p:grpSpPr>
        <p:pic>
          <p:nvPicPr>
            <p:cNvPr id="7" name="Picture 6">
              <a:extLst>
                <a:ext uri="{FF2B5EF4-FFF2-40B4-BE49-F238E27FC236}">
                  <a16:creationId xmlns:a16="http://schemas.microsoft.com/office/drawing/2014/main" id="{7EB1E2F8-A55D-86BF-2577-E3CC5047F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8951" y="3546469"/>
              <a:ext cx="2838867" cy="761923"/>
            </a:xfrm>
            <a:prstGeom prst="rect">
              <a:avLst/>
            </a:prstGeom>
          </p:spPr>
        </p:pic>
        <p:pic>
          <p:nvPicPr>
            <p:cNvPr id="8" name="Picture 7">
              <a:extLst>
                <a:ext uri="{FF2B5EF4-FFF2-40B4-BE49-F238E27FC236}">
                  <a16:creationId xmlns:a16="http://schemas.microsoft.com/office/drawing/2014/main" id="{472AFA49-8B9F-0AF5-D2D1-4ABD562421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1288" y="2278023"/>
              <a:ext cx="3310135" cy="668947"/>
            </a:xfrm>
            <a:prstGeom prst="rect">
              <a:avLst/>
            </a:prstGeom>
          </p:spPr>
        </p:pic>
        <p:pic>
          <p:nvPicPr>
            <p:cNvPr id="9" name="Picture 8">
              <a:extLst>
                <a:ext uri="{FF2B5EF4-FFF2-40B4-BE49-F238E27FC236}">
                  <a16:creationId xmlns:a16="http://schemas.microsoft.com/office/drawing/2014/main" id="{6F23FFF1-BC97-7CBB-0F11-83A0EBEC29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62088" y="2996693"/>
              <a:ext cx="2203514" cy="605966"/>
            </a:xfrm>
            <a:prstGeom prst="rect">
              <a:avLst/>
            </a:prstGeom>
          </p:spPr>
        </p:pic>
        <p:pic>
          <p:nvPicPr>
            <p:cNvPr id="11" name="Picture 10">
              <a:extLst>
                <a:ext uri="{FF2B5EF4-FFF2-40B4-BE49-F238E27FC236}">
                  <a16:creationId xmlns:a16="http://schemas.microsoft.com/office/drawing/2014/main" id="{D5CC6755-FAF1-EAB2-10F8-1F647F1A98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39356" y="4302287"/>
              <a:ext cx="1772344" cy="685034"/>
            </a:xfrm>
            <a:prstGeom prst="rect">
              <a:avLst/>
            </a:prstGeom>
          </p:spPr>
        </p:pic>
        <p:pic>
          <p:nvPicPr>
            <p:cNvPr id="12" name="Picture 11">
              <a:extLst>
                <a:ext uri="{FF2B5EF4-FFF2-40B4-BE49-F238E27FC236}">
                  <a16:creationId xmlns:a16="http://schemas.microsoft.com/office/drawing/2014/main" id="{6DA229EA-3301-E9B7-699E-5A8930603F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28256" y="3002067"/>
              <a:ext cx="1396304" cy="597583"/>
            </a:xfrm>
            <a:prstGeom prst="rect">
              <a:avLst/>
            </a:prstGeom>
          </p:spPr>
        </p:pic>
        <p:pic>
          <p:nvPicPr>
            <p:cNvPr id="13" name="Picture 12">
              <a:extLst>
                <a:ext uri="{FF2B5EF4-FFF2-40B4-BE49-F238E27FC236}">
                  <a16:creationId xmlns:a16="http://schemas.microsoft.com/office/drawing/2014/main" id="{390D5066-0995-7D5B-66F7-2A95955F6D5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3252" y="4316595"/>
              <a:ext cx="2098828" cy="668857"/>
            </a:xfrm>
            <a:prstGeom prst="rect">
              <a:avLst/>
            </a:prstGeom>
          </p:spPr>
        </p:pic>
        <p:pic>
          <p:nvPicPr>
            <p:cNvPr id="14" name="Picture 13">
              <a:extLst>
                <a:ext uri="{FF2B5EF4-FFF2-40B4-BE49-F238E27FC236}">
                  <a16:creationId xmlns:a16="http://schemas.microsoft.com/office/drawing/2014/main" id="{CF2F32F2-2543-A215-7ED4-674C60EFA4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28256" y="2335039"/>
              <a:ext cx="1355494" cy="617989"/>
            </a:xfrm>
            <a:prstGeom prst="rect">
              <a:avLst/>
            </a:prstGeom>
          </p:spPr>
        </p:pic>
        <p:pic>
          <p:nvPicPr>
            <p:cNvPr id="15" name="Picture 14">
              <a:extLst>
                <a:ext uri="{FF2B5EF4-FFF2-40B4-BE49-F238E27FC236}">
                  <a16:creationId xmlns:a16="http://schemas.microsoft.com/office/drawing/2014/main" id="{0A731A78-04B8-D976-2921-4E890D74AE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01352" y="3582547"/>
              <a:ext cx="1530396" cy="725845"/>
            </a:xfrm>
            <a:prstGeom prst="rect">
              <a:avLst/>
            </a:prstGeom>
          </p:spPr>
        </p:pic>
        <p:pic>
          <p:nvPicPr>
            <p:cNvPr id="16" name="Picture 15">
              <a:extLst>
                <a:ext uri="{FF2B5EF4-FFF2-40B4-BE49-F238E27FC236}">
                  <a16:creationId xmlns:a16="http://schemas.microsoft.com/office/drawing/2014/main" id="{02A3A952-ADF7-34F6-E64D-F1DEAB94A9D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1352" y="2966141"/>
              <a:ext cx="1530396" cy="623818"/>
            </a:xfrm>
            <a:prstGeom prst="rect">
              <a:avLst/>
            </a:prstGeom>
          </p:spPr>
        </p:pic>
        <p:pic>
          <p:nvPicPr>
            <p:cNvPr id="17" name="Picture 16">
              <a:extLst>
                <a:ext uri="{FF2B5EF4-FFF2-40B4-BE49-F238E27FC236}">
                  <a16:creationId xmlns:a16="http://schemas.microsoft.com/office/drawing/2014/main" id="{6B35FDB5-E1BC-35DF-BCEB-CAF626E7980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01352" y="2326470"/>
              <a:ext cx="2098829" cy="579677"/>
            </a:xfrm>
            <a:prstGeom prst="rect">
              <a:avLst/>
            </a:prstGeom>
          </p:spPr>
        </p:pic>
        <p:pic>
          <p:nvPicPr>
            <p:cNvPr id="20" name="Picture 19">
              <a:extLst>
                <a:ext uri="{FF2B5EF4-FFF2-40B4-BE49-F238E27FC236}">
                  <a16:creationId xmlns:a16="http://schemas.microsoft.com/office/drawing/2014/main" id="{CDFA2416-B937-B780-D1C9-A595DEF23AF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8256" y="3650788"/>
              <a:ext cx="1750394" cy="611155"/>
            </a:xfrm>
            <a:prstGeom prst="rect">
              <a:avLst/>
            </a:prstGeom>
          </p:spPr>
        </p:pic>
      </p:grpSp>
    </p:spTree>
    <p:extLst>
      <p:ext uri="{BB962C8B-B14F-4D97-AF65-F5344CB8AC3E}">
        <p14:creationId xmlns:p14="http://schemas.microsoft.com/office/powerpoint/2010/main" val="1016623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0FDF39-3F6C-A341-AFAB-B9F572E7B5F9}"/>
              </a:ext>
            </a:extLst>
          </p:cNvPr>
          <p:cNvSpPr/>
          <p:nvPr/>
        </p:nvSpPr>
        <p:spPr>
          <a:xfrm>
            <a:off x="601352" y="444279"/>
            <a:ext cx="8098147" cy="4598368"/>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defTabSz="685800"/>
            <a:r>
              <a:rPr lang="en-US" b="1" dirty="0">
                <a:solidFill>
                  <a:srgbClr val="ED7D31"/>
                </a:solidFill>
                <a:latin typeface="Calibri" panose="020F0502020204030204"/>
              </a:rPr>
              <a:t>ACTIVITY 4</a:t>
            </a:r>
          </a:p>
          <a:p>
            <a:pPr defTabSz="685800"/>
            <a:r>
              <a:rPr lang="en-US" dirty="0">
                <a:solidFill>
                  <a:prstClr val="black">
                    <a:lumMod val="65000"/>
                    <a:lumOff val="35000"/>
                  </a:prstClr>
                </a:solidFill>
                <a:latin typeface="Calibri" panose="020F0502020204030204"/>
              </a:rPr>
              <a:t>Purpose: Further consider impacts in neglected areas.</a:t>
            </a:r>
          </a:p>
          <a:p>
            <a:pPr defTabSz="685800"/>
            <a:endParaRPr lang="en-US" dirty="0">
              <a:solidFill>
                <a:prstClr val="black">
                  <a:lumMod val="65000"/>
                  <a:lumOff val="35000"/>
                </a:prstClr>
              </a:solidFill>
              <a:latin typeface="Calibri" panose="020F0502020204030204"/>
            </a:endParaRPr>
          </a:p>
          <a:p>
            <a:pPr defTabSz="685800"/>
            <a:r>
              <a:rPr lang="en-US" dirty="0">
                <a:solidFill>
                  <a:prstClr val="black">
                    <a:lumMod val="65000"/>
                    <a:lumOff val="35000"/>
                  </a:prstClr>
                </a:solidFill>
                <a:latin typeface="Calibri" panose="020F0502020204030204"/>
              </a:rPr>
              <a:t>Tasks: </a:t>
            </a:r>
          </a:p>
          <a:p>
            <a:pPr marL="342892" indent="-342892" defTabSz="685800">
              <a:buFont typeface="+mj-lt"/>
              <a:buAutoNum type="arabicPeriod"/>
            </a:pPr>
            <a:r>
              <a:rPr lang="en-US" dirty="0">
                <a:solidFill>
                  <a:prstClr val="black">
                    <a:lumMod val="65000"/>
                    <a:lumOff val="35000"/>
                  </a:prstClr>
                </a:solidFill>
              </a:rPr>
              <a:t>Open the </a:t>
            </a:r>
            <a:r>
              <a:rPr lang="en-US" dirty="0">
                <a:solidFill>
                  <a:schemeClr val="accent2"/>
                </a:solidFill>
              </a:rPr>
              <a:t>Social Impacts Consideration List</a:t>
            </a:r>
            <a:r>
              <a:rPr lang="en-US" dirty="0">
                <a:solidFill>
                  <a:prstClr val="black">
                    <a:lumMod val="65000"/>
                    <a:lumOff val="35000"/>
                  </a:prstClr>
                </a:solidFill>
              </a:rPr>
              <a:t>, find and review the 5 questions posed for the 3 categories you selected in Activity 3.</a:t>
            </a:r>
          </a:p>
          <a:p>
            <a:pPr marL="342892" indent="-342892" defTabSz="685800">
              <a:buFont typeface="+mj-lt"/>
              <a:buAutoNum type="arabicPeriod"/>
            </a:pPr>
            <a:r>
              <a:rPr lang="en-US" dirty="0">
                <a:solidFill>
                  <a:prstClr val="black">
                    <a:lumMod val="65000"/>
                    <a:lumOff val="35000"/>
                  </a:prstClr>
                </a:solidFill>
              </a:rPr>
              <a:t>Use the questions to prompt or inspire the identification of 2-4 specific impacts that you have not considered before </a:t>
            </a:r>
            <a:r>
              <a:rPr lang="en-US" u="sng" dirty="0">
                <a:solidFill>
                  <a:prstClr val="black">
                    <a:lumMod val="65000"/>
                    <a:lumOff val="35000"/>
                  </a:prstClr>
                </a:solidFill>
              </a:rPr>
              <a:t>but now believe should be addressed</a:t>
            </a:r>
            <a:r>
              <a:rPr lang="en-US" dirty="0">
                <a:solidFill>
                  <a:prstClr val="black">
                    <a:lumMod val="65000"/>
                    <a:lumOff val="35000"/>
                  </a:prstClr>
                </a:solidFill>
              </a:rPr>
              <a:t>.</a:t>
            </a:r>
          </a:p>
          <a:p>
            <a:pPr defTabSz="685800"/>
            <a:endParaRPr lang="en-US" dirty="0">
              <a:solidFill>
                <a:prstClr val="black">
                  <a:lumMod val="65000"/>
                  <a:lumOff val="35000"/>
                </a:prstClr>
              </a:solidFill>
              <a:latin typeface="Calibri" panose="020F0502020204030204"/>
            </a:endParaRPr>
          </a:p>
        </p:txBody>
      </p:sp>
      <p:sp>
        <p:nvSpPr>
          <p:cNvPr id="4" name="Rectangle 3">
            <a:extLst>
              <a:ext uri="{FF2B5EF4-FFF2-40B4-BE49-F238E27FC236}">
                <a16:creationId xmlns:a16="http://schemas.microsoft.com/office/drawing/2014/main" id="{5672997C-ED8F-9342-A60F-B01778C6EE20}"/>
              </a:ext>
            </a:extLst>
          </p:cNvPr>
          <p:cNvSpPr/>
          <p:nvPr/>
        </p:nvSpPr>
        <p:spPr>
          <a:xfrm>
            <a:off x="136107" y="105819"/>
            <a:ext cx="8875615" cy="4936828"/>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spcCol="0" rtlCol="0" anchor="ctr"/>
          <a:lstStyle/>
          <a:p>
            <a:pPr algn="ctr" defTabSz="457178">
              <a:defRPr/>
            </a:pPr>
            <a:endParaRPr lang="en-US">
              <a:solidFill>
                <a:prstClr val="white"/>
              </a:solidFill>
              <a:latin typeface="Calibri"/>
            </a:endParaRPr>
          </a:p>
        </p:txBody>
      </p:sp>
      <p:cxnSp>
        <p:nvCxnSpPr>
          <p:cNvPr id="6" name="Straight Connector 5">
            <a:extLst>
              <a:ext uri="{FF2B5EF4-FFF2-40B4-BE49-F238E27FC236}">
                <a16:creationId xmlns:a16="http://schemas.microsoft.com/office/drawing/2014/main" id="{53212F1F-6B1B-044C-ADB1-8A964A0D49E9}"/>
              </a:ext>
            </a:extLst>
          </p:cNvPr>
          <p:cNvCxnSpPr>
            <a:cxnSpLocks/>
          </p:cNvCxnSpPr>
          <p:nvPr/>
        </p:nvCxnSpPr>
        <p:spPr>
          <a:xfrm>
            <a:off x="601352" y="1157799"/>
            <a:ext cx="2430972"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319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ext, application&#10;&#10;Description automatically generated">
            <a:extLst>
              <a:ext uri="{FF2B5EF4-FFF2-40B4-BE49-F238E27FC236}">
                <a16:creationId xmlns:a16="http://schemas.microsoft.com/office/drawing/2014/main" id="{8EA6FFD2-EF63-AC25-DC3B-BABD25FB6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829" y="0"/>
            <a:ext cx="7998342" cy="5143500"/>
          </a:xfrm>
          <a:prstGeom prst="rect">
            <a:avLst/>
          </a:prstGeom>
        </p:spPr>
      </p:pic>
    </p:spTree>
    <p:extLst>
      <p:ext uri="{BB962C8B-B14F-4D97-AF65-F5344CB8AC3E}">
        <p14:creationId xmlns:p14="http://schemas.microsoft.com/office/powerpoint/2010/main" val="2842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ext, application&#10;&#10;Description automatically generated">
            <a:extLst>
              <a:ext uri="{FF2B5EF4-FFF2-40B4-BE49-F238E27FC236}">
                <a16:creationId xmlns:a16="http://schemas.microsoft.com/office/drawing/2014/main" id="{8EA6FFD2-EF63-AC25-DC3B-BABD25FB6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829" y="0"/>
            <a:ext cx="7998342" cy="5143500"/>
          </a:xfrm>
          <a:prstGeom prst="rect">
            <a:avLst/>
          </a:prstGeom>
        </p:spPr>
      </p:pic>
      <p:sp>
        <p:nvSpPr>
          <p:cNvPr id="2" name="Rectangle 1">
            <a:extLst>
              <a:ext uri="{FF2B5EF4-FFF2-40B4-BE49-F238E27FC236}">
                <a16:creationId xmlns:a16="http://schemas.microsoft.com/office/drawing/2014/main" id="{7C312670-08E7-2486-469F-DF12E8E419E8}"/>
              </a:ext>
            </a:extLst>
          </p:cNvPr>
          <p:cNvSpPr/>
          <p:nvPr/>
        </p:nvSpPr>
        <p:spPr>
          <a:xfrm>
            <a:off x="4711700" y="1587500"/>
            <a:ext cx="3975100" cy="1358900"/>
          </a:xfrm>
          <a:prstGeom prst="rect">
            <a:avLst/>
          </a:prstGeom>
          <a:noFill/>
          <a:ln w="34925">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437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A6FB975C-A0F1-893F-94E6-3AE71DB505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70021"/>
            <a:ext cx="9144000" cy="3203458"/>
          </a:xfrm>
          <a:prstGeom prst="rect">
            <a:avLst/>
          </a:prstGeom>
        </p:spPr>
      </p:pic>
    </p:spTree>
    <p:extLst>
      <p:ext uri="{BB962C8B-B14F-4D97-AF65-F5344CB8AC3E}">
        <p14:creationId xmlns:p14="http://schemas.microsoft.com/office/powerpoint/2010/main" val="275487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0FDF39-3F6C-A341-AFAB-B9F572E7B5F9}"/>
              </a:ext>
            </a:extLst>
          </p:cNvPr>
          <p:cNvSpPr/>
          <p:nvPr/>
        </p:nvSpPr>
        <p:spPr>
          <a:xfrm>
            <a:off x="601352" y="444279"/>
            <a:ext cx="8098147" cy="4598368"/>
          </a:xfrm>
          <a:prstGeom prst="rect">
            <a:avLst/>
          </a:prstGeom>
          <a:solidFill>
            <a:schemeClr val="bg1">
              <a:alpha val="90000"/>
            </a:schemeClr>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ACTIVITY 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Purpose: Further consider impacts in neglected areas.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Tasks: </a:t>
            </a:r>
          </a:p>
          <a:p>
            <a:pPr marL="342892" marR="0" lvl="0" indent="-342892"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Open the </a:t>
            </a: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Social Impacts Consideration List</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find and review the 5 questions posed for the 3 categories you selected in Activity 3.</a:t>
            </a:r>
          </a:p>
          <a:p>
            <a:pPr marL="342892" marR="0" lvl="0" indent="-342892" algn="l" defTabSz="6858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Use the questions to prompt or inspire the identification of 2-4 specific impacts that you have not considered before </a:t>
            </a:r>
            <a:r>
              <a:rPr kumimoji="0" lang="en-US" sz="1800" b="0" i="0" u="sng"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but now believe should be addressed</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p>
          <a:p>
            <a:pPr marL="342892" marR="0" lvl="0" indent="-342892" algn="l" defTabSz="6858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672997C-ED8F-9342-A60F-B01778C6EE20}"/>
              </a:ext>
            </a:extLst>
          </p:cNvPr>
          <p:cNvSpPr/>
          <p:nvPr/>
        </p:nvSpPr>
        <p:spPr>
          <a:xfrm>
            <a:off x="136107" y="105819"/>
            <a:ext cx="8875615" cy="4936828"/>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spcCol="0"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53212F1F-6B1B-044C-ADB1-8A964A0D49E9}"/>
              </a:ext>
            </a:extLst>
          </p:cNvPr>
          <p:cNvCxnSpPr>
            <a:cxnSpLocks/>
          </p:cNvCxnSpPr>
          <p:nvPr/>
        </p:nvCxnSpPr>
        <p:spPr>
          <a:xfrm>
            <a:off x="601352" y="1157799"/>
            <a:ext cx="2430972"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504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762015"/>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4425" b="0" i="0" u="none" strike="noStrike" kern="1200" cap="none" spc="0" normalizeH="0" baseline="0" noProof="0" dirty="0">
                <a:ln>
                  <a:noFill/>
                </a:ln>
                <a:solidFill>
                  <a:srgbClr val="1F497D">
                    <a:lumMod val="40000"/>
                    <a:lumOff val="60000"/>
                  </a:srgbClr>
                </a:solidFill>
                <a:effectLst/>
                <a:uLnTx/>
                <a:uFillTx/>
                <a:latin typeface="Arial" panose="020B0604020202020204" pitchFamily="34" charset="0"/>
                <a:ea typeface="+mn-ea"/>
                <a:cs typeface="Arial" panose="020B0604020202020204" pitchFamily="34" charset="0"/>
              </a:rPr>
              <a:t>Short Orientation</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p:nvCxnSpPr>
        <p:spPr>
          <a:xfrm>
            <a:off x="5181735" y="476273"/>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33800" y="251492"/>
            <a:ext cx="1524000" cy="369079"/>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PART 1</a:t>
            </a:r>
          </a:p>
        </p:txBody>
      </p:sp>
      <p:cxnSp>
        <p:nvCxnSpPr>
          <p:cNvPr id="12" name="Straight Connector 11"/>
          <p:cNvCxnSpPr/>
          <p:nvPr/>
        </p:nvCxnSpPr>
        <p:spPr>
          <a:xfrm>
            <a:off x="1384702" y="469952"/>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0" y="2273313"/>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4425" b="0" i="0" u="none" strike="noStrike" kern="1200" cap="none" spc="0" normalizeH="0" baseline="0" noProof="0" dirty="0">
                <a:ln>
                  <a:noFill/>
                </a:ln>
                <a:solidFill>
                  <a:srgbClr val="1F497D">
                    <a:lumMod val="40000"/>
                    <a:lumOff val="60000"/>
                  </a:srgbClr>
                </a:solidFill>
                <a:effectLst/>
                <a:uLnTx/>
                <a:uFillTx/>
                <a:latin typeface="Arial" panose="020B0604020202020204" pitchFamily="34" charset="0"/>
                <a:ea typeface="+mn-ea"/>
                <a:cs typeface="Arial" panose="020B0604020202020204" pitchFamily="34" charset="0"/>
              </a:rPr>
              <a:t>Impact Activities (4)</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11" name="Straight Connector 10"/>
          <p:cNvCxnSpPr/>
          <p:nvPr/>
        </p:nvCxnSpPr>
        <p:spPr>
          <a:xfrm>
            <a:off x="5181735" y="198757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33800" y="1762790"/>
            <a:ext cx="1524000" cy="369079"/>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PART 2</a:t>
            </a:r>
          </a:p>
        </p:txBody>
      </p:sp>
      <p:cxnSp>
        <p:nvCxnSpPr>
          <p:cNvPr id="14" name="Straight Connector 13"/>
          <p:cNvCxnSpPr/>
          <p:nvPr/>
        </p:nvCxnSpPr>
        <p:spPr>
          <a:xfrm>
            <a:off x="1384702" y="1981250"/>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0" y="3810014"/>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4425" b="0" i="0" u="none" strike="noStrike" kern="1200" cap="none" spc="0" normalizeH="0" baseline="0" noProof="0" dirty="0">
                <a:ln>
                  <a:noFill/>
                </a:ln>
                <a:solidFill>
                  <a:srgbClr val="1F497D">
                    <a:lumMod val="40000"/>
                    <a:lumOff val="60000"/>
                  </a:srgbClr>
                </a:solidFill>
                <a:effectLst/>
                <a:uLnTx/>
                <a:uFillTx/>
                <a:latin typeface="Arial" panose="020B0604020202020204" pitchFamily="34" charset="0"/>
                <a:ea typeface="+mn-ea"/>
                <a:cs typeface="Arial" panose="020B0604020202020204" pitchFamily="34" charset="0"/>
              </a:rPr>
              <a:t>Workshop Materials</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p:txBody>
      </p:sp>
      <p:cxnSp>
        <p:nvCxnSpPr>
          <p:cNvPr id="16" name="Straight Connector 15"/>
          <p:cNvCxnSpPr/>
          <p:nvPr/>
        </p:nvCxnSpPr>
        <p:spPr>
          <a:xfrm>
            <a:off x="5181735" y="352427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33800" y="3299491"/>
            <a:ext cx="1524000" cy="646078"/>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PART 3</a:t>
            </a:r>
          </a:p>
          <a:p>
            <a:pPr marL="0" marR="0" lvl="0" indent="0" algn="ctr" defTabSz="9115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cxnSp>
        <p:nvCxnSpPr>
          <p:cNvPr id="18" name="Straight Connector 17"/>
          <p:cNvCxnSpPr/>
          <p:nvPr/>
        </p:nvCxnSpPr>
        <p:spPr>
          <a:xfrm>
            <a:off x="1384702" y="351795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90785" y="4857772"/>
            <a:ext cx="6229216" cy="1902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E979E8-B04D-DD4B-B8B7-392194FBBC13}"/>
              </a:ext>
            </a:extLst>
          </p:cNvPr>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BDE52F58-D31F-FC41-A7CB-EB309074D353}"/>
              </a:ext>
            </a:extLst>
          </p:cNvPr>
          <p:cNvSpPr txBox="1"/>
          <p:nvPr/>
        </p:nvSpPr>
        <p:spPr>
          <a:xfrm>
            <a:off x="204207" y="549594"/>
            <a:ext cx="873953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8EB4E3"/>
                </a:solidFill>
                <a:effectLst/>
                <a:uLnTx/>
                <a:uFillTx/>
                <a:latin typeface="Arial" panose="020B0604020202020204" pitchFamily="34" charset="0"/>
                <a:ea typeface="+mn-ea"/>
                <a:cs typeface="Arial" panose="020B0604020202020204" pitchFamily="34" charset="0"/>
              </a:rPr>
              <a:t>Baraza Goal #2</a:t>
            </a:r>
          </a:p>
        </p:txBody>
      </p:sp>
      <p:sp>
        <p:nvSpPr>
          <p:cNvPr id="4" name="Rectangle 3">
            <a:extLst>
              <a:ext uri="{FF2B5EF4-FFF2-40B4-BE49-F238E27FC236}">
                <a16:creationId xmlns:a16="http://schemas.microsoft.com/office/drawing/2014/main" id="{6EE6D75F-2ADB-57AC-23DD-1BCD0C430F8F}"/>
              </a:ext>
            </a:extLst>
          </p:cNvPr>
          <p:cNvSpPr txBox="1">
            <a:spLocks noChangeArrowheads="1"/>
          </p:cNvSpPr>
          <p:nvPr/>
        </p:nvSpPr>
        <p:spPr bwMode="auto">
          <a:xfrm>
            <a:off x="380034" y="1594157"/>
            <a:ext cx="8383932" cy="2999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8" rIns="91432" bIns="45718"/>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6pPr>
            <a:lvl7pPr marL="29718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7pPr>
            <a:lvl8pPr marL="34290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8pPr>
            <a:lvl9pPr marL="38862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9pPr>
          </a:lstStyle>
          <a:p>
            <a:pPr marL="0" marR="0" lvl="0" indent="0" algn="l" defTabSz="685409" rtl="0" eaLnBrk="1" fontAlgn="auto" latinLnBrk="0" hangingPunct="1">
              <a:lnSpc>
                <a:spcPct val="100000"/>
              </a:lnSpc>
              <a:spcBef>
                <a:spcPts val="0"/>
              </a:spcBef>
              <a:spcAft>
                <a:spcPts val="0"/>
              </a:spcAft>
              <a:buClr>
                <a:srgbClr val="4AAA53"/>
              </a:buClr>
              <a:buSzTx/>
              <a:buFontTx/>
              <a:buNone/>
              <a:tabLst/>
              <a:defRPr/>
            </a:pPr>
            <a:r>
              <a:rPr kumimoji="0" lang="en-US" sz="1600" b="1" i="0" u="none" strike="noStrike" kern="1200" cap="none" spc="0" normalizeH="0" baseline="0" noProof="0" dirty="0">
                <a:ln>
                  <a:noFill/>
                </a:ln>
                <a:solidFill>
                  <a:srgbClr val="ED7D31"/>
                </a:solidFill>
                <a:effectLst/>
                <a:uLnTx/>
                <a:uFillTx/>
                <a:latin typeface="Arial"/>
                <a:ea typeface="ＭＳ Ｐゴシック" charset="0"/>
                <a:cs typeface="Arial"/>
              </a:rPr>
              <a:t>To provide you with the materials to bring these ideas to your classroom/teams</a:t>
            </a:r>
          </a:p>
          <a:p>
            <a:pPr marL="0" marR="0" lvl="0" indent="0" algn="l" defTabSz="685409" rtl="0" eaLnBrk="1" fontAlgn="auto" latinLnBrk="0" hangingPunct="1">
              <a:lnSpc>
                <a:spcPct val="100000"/>
              </a:lnSpc>
              <a:spcBef>
                <a:spcPts val="0"/>
              </a:spcBef>
              <a:spcAft>
                <a:spcPts val="0"/>
              </a:spcAft>
              <a:buClr>
                <a:srgbClr val="4AAA53"/>
              </a:buClr>
              <a:buSzTx/>
              <a:buFontTx/>
              <a:buNone/>
              <a:tabLst/>
              <a:defRPr/>
            </a:pP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a:p>
            <a:pPr marL="0" marR="0" lvl="0" indent="0" algn="l" defTabSz="685409" rtl="0" eaLnBrk="1" fontAlgn="auto" latinLnBrk="0" hangingPunct="1">
              <a:lnSpc>
                <a:spcPct val="100000"/>
              </a:lnSpc>
              <a:spcBef>
                <a:spcPts val="0"/>
              </a:spcBef>
              <a:spcAft>
                <a:spcPts val="0"/>
              </a:spcAft>
              <a:buClr>
                <a:srgbClr val="4AAA53"/>
              </a:buClr>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To support this:</a:t>
            </a:r>
          </a:p>
          <a:p>
            <a:pPr marL="285750" marR="0" lvl="0"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We have workshop materials available to you at </a:t>
            </a:r>
            <a:r>
              <a:rPr kumimoji="0" lang="en-US" sz="1600" b="1" i="0" u="none" strike="noStrike" kern="1200" cap="none" spc="0" normalizeH="0" baseline="0" noProof="0" dirty="0" err="1">
                <a:ln>
                  <a:noFill/>
                </a:ln>
                <a:solidFill>
                  <a:prstClr val="white">
                    <a:lumMod val="50000"/>
                  </a:prstClr>
                </a:solidFill>
                <a:effectLst/>
                <a:uLnTx/>
                <a:uFillTx/>
                <a:latin typeface="Arial"/>
                <a:ea typeface="ＭＳ Ｐゴシック" charset="0"/>
                <a:cs typeface="Arial"/>
              </a:rPr>
              <a:t>design.byu.edu</a:t>
            </a: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a:p>
            <a:pPr marL="1028700" marR="0" lvl="1"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The slides from this workshop (with presenter notes), for your use</a:t>
            </a:r>
          </a:p>
          <a:p>
            <a:pPr marL="1028700" marR="0" lvl="1"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Social Impacts Consideration List (PDF)</a:t>
            </a:r>
          </a:p>
          <a:p>
            <a:pPr marL="1028700" marR="0" lvl="1" indent="-285750" algn="l"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References to pertinent literature</a:t>
            </a:r>
          </a:p>
          <a:p>
            <a:pPr marL="0" marR="0" lvl="0" indent="0" algn="l" defTabSz="685409" rtl="0" eaLnBrk="1" fontAlgn="auto" latinLnBrk="0" hangingPunct="1">
              <a:lnSpc>
                <a:spcPct val="100000"/>
              </a:lnSpc>
              <a:spcBef>
                <a:spcPts val="0"/>
              </a:spcBef>
              <a:spcAft>
                <a:spcPts val="0"/>
              </a:spcAft>
              <a:buClr>
                <a:srgbClr val="4AAA53"/>
              </a:buClr>
              <a:buSzTx/>
              <a:buFontTx/>
              <a:buNone/>
              <a:tabLst/>
              <a:defRPr/>
            </a:pPr>
            <a:r>
              <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rPr>
              <a:t> </a:t>
            </a:r>
          </a:p>
          <a:p>
            <a:pPr marL="0" marR="0" lvl="0" indent="0" algn="l" defTabSz="685409" rtl="0" eaLnBrk="1" fontAlgn="auto" latinLnBrk="0" hangingPunct="1">
              <a:lnSpc>
                <a:spcPct val="100000"/>
              </a:lnSpc>
              <a:spcBef>
                <a:spcPts val="0"/>
              </a:spcBef>
              <a:spcAft>
                <a:spcPts val="0"/>
              </a:spcAft>
              <a:buClr>
                <a:srgbClr val="4AAA53"/>
              </a:buClr>
              <a:buSzTx/>
              <a:buFontTx/>
              <a:buNone/>
              <a:tabLst/>
              <a:defRPr/>
            </a:pP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4139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73993-6E01-BDA0-CC12-8109899EF1C2}"/>
              </a:ext>
            </a:extLst>
          </p:cNvPr>
          <p:cNvPicPr>
            <a:picLocks noChangeAspect="1"/>
          </p:cNvPicPr>
          <p:nvPr/>
        </p:nvPicPr>
        <p:blipFill>
          <a:blip r:embed="rId3"/>
          <a:stretch>
            <a:fillRect/>
          </a:stretch>
        </p:blipFill>
        <p:spPr>
          <a:xfrm>
            <a:off x="0" y="-21516"/>
            <a:ext cx="9173914" cy="4654984"/>
          </a:xfrm>
          <a:prstGeom prst="rect">
            <a:avLst/>
          </a:prstGeom>
        </p:spPr>
      </p:pic>
      <p:sp>
        <p:nvSpPr>
          <p:cNvPr id="4" name="TextBox 3">
            <a:extLst>
              <a:ext uri="{FF2B5EF4-FFF2-40B4-BE49-F238E27FC236}">
                <a16:creationId xmlns:a16="http://schemas.microsoft.com/office/drawing/2014/main" id="{43D1E247-F067-B58F-83D5-815DC0EFA818}"/>
              </a:ext>
            </a:extLst>
          </p:cNvPr>
          <p:cNvSpPr txBox="1"/>
          <p:nvPr/>
        </p:nvSpPr>
        <p:spPr>
          <a:xfrm>
            <a:off x="4918420" y="4633468"/>
            <a:ext cx="422558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hlinkClick r:id="rId4"/>
              </a:rPr>
              <a:t>https://</a:t>
            </a:r>
            <a:r>
              <a:rPr lang="en-US" sz="1400" dirty="0" err="1">
                <a:latin typeface="Arial" panose="020B0604020202020204" pitchFamily="34" charset="0"/>
                <a:cs typeface="Arial" panose="020B0604020202020204" pitchFamily="34" charset="0"/>
                <a:hlinkClick r:id="rId4"/>
              </a:rPr>
              <a:t>www.design.byu.edu</a:t>
            </a:r>
            <a:r>
              <a:rPr lang="en-US" sz="1400" dirty="0">
                <a:latin typeface="Arial" panose="020B0604020202020204" pitchFamily="34" charset="0"/>
                <a:cs typeface="Arial" panose="020B0604020202020204" pitchFamily="34" charset="0"/>
                <a:hlinkClick r:id="rId4"/>
              </a:rPr>
              <a:t>/</a:t>
            </a:r>
            <a:r>
              <a:rPr lang="en-US" sz="1400" dirty="0" err="1">
                <a:latin typeface="Arial" panose="020B0604020202020204" pitchFamily="34" charset="0"/>
                <a:cs typeface="Arial" panose="020B0604020202020204" pitchFamily="34" charset="0"/>
                <a:hlinkClick r:id="rId4"/>
              </a:rPr>
              <a:t>socialimpact</a:t>
            </a:r>
            <a:r>
              <a:rPr lang="en-US" sz="1400" dirty="0">
                <a:latin typeface="Arial" panose="020B0604020202020204" pitchFamily="34" charset="0"/>
                <a:cs typeface="Arial" panose="020B0604020202020204" pitchFamily="34" charset="0"/>
                <a:hlinkClick r:id="rId4"/>
              </a:rPr>
              <a:t>-workshop</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006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E979E8-B04D-DD4B-B8B7-392194FBBC13}"/>
              </a:ext>
            </a:extLst>
          </p:cNvPr>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BDE52F58-D31F-FC41-A7CB-EB309074D353}"/>
              </a:ext>
            </a:extLst>
          </p:cNvPr>
          <p:cNvSpPr txBox="1"/>
          <p:nvPr/>
        </p:nvSpPr>
        <p:spPr>
          <a:xfrm>
            <a:off x="204207" y="549594"/>
            <a:ext cx="873953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b="1" dirty="0">
                <a:solidFill>
                  <a:srgbClr val="8EB4E3"/>
                </a:solidFill>
                <a:latin typeface="Arial" panose="020B0604020202020204" pitchFamily="34" charset="0"/>
                <a:cs typeface="Arial" panose="020B0604020202020204" pitchFamily="34" charset="0"/>
              </a:rPr>
              <a:t>Baraza Goal #2</a:t>
            </a:r>
            <a:endParaRPr kumimoji="0" lang="en-US" sz="4400" b="1" i="0" u="none" strike="noStrike" kern="1200" cap="none" spc="0" normalizeH="0" baseline="0" noProof="0" dirty="0">
              <a:ln>
                <a:noFill/>
              </a:ln>
              <a:solidFill>
                <a:srgbClr val="8EB4E3"/>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6EE6D75F-2ADB-57AC-23DD-1BCD0C430F8F}"/>
              </a:ext>
            </a:extLst>
          </p:cNvPr>
          <p:cNvSpPr txBox="1">
            <a:spLocks noChangeArrowheads="1"/>
          </p:cNvSpPr>
          <p:nvPr/>
        </p:nvSpPr>
        <p:spPr bwMode="auto">
          <a:xfrm>
            <a:off x="380034" y="1594157"/>
            <a:ext cx="8383932" cy="2999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8" rIns="91432" bIns="45718"/>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6pPr>
            <a:lvl7pPr marL="29718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7pPr>
            <a:lvl8pPr marL="34290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8pPr>
            <a:lvl9pPr marL="3886200" indent="-228600" algn="r" eaLnBrk="0" fontAlgn="base" hangingPunct="0">
              <a:spcBef>
                <a:spcPct val="20000"/>
              </a:spcBef>
              <a:spcAft>
                <a:spcPct val="0"/>
              </a:spcAft>
              <a:buClr>
                <a:schemeClr val="accent1"/>
              </a:buClr>
              <a:buSzPct val="75000"/>
              <a:buFont typeface="Monotype Sorts" charset="0"/>
              <a:buChar char="u"/>
              <a:defRPr sz="2400" b="1">
                <a:solidFill>
                  <a:schemeClr val="tx1"/>
                </a:solidFill>
                <a:latin typeface="Times New Roman" charset="0"/>
                <a:ea typeface="ＭＳ Ｐゴシック" charset="0"/>
              </a:defRPr>
            </a:lvl9pPr>
          </a:lstStyle>
          <a:p>
            <a:pPr marL="0" marR="0" lvl="0" indent="0" defTabSz="685409" rtl="0" eaLnBrk="1" fontAlgn="auto" latinLnBrk="0" hangingPunct="1">
              <a:lnSpc>
                <a:spcPct val="100000"/>
              </a:lnSpc>
              <a:spcBef>
                <a:spcPts val="0"/>
              </a:spcBef>
              <a:spcAft>
                <a:spcPts val="0"/>
              </a:spcAft>
              <a:buClr>
                <a:srgbClr val="4AAA53"/>
              </a:buClr>
              <a:buSzTx/>
              <a:buFontTx/>
              <a:buNone/>
              <a:tabLst/>
              <a:defRPr/>
            </a:pPr>
            <a:r>
              <a:rPr lang="en-US" sz="1600" dirty="0">
                <a:solidFill>
                  <a:schemeClr val="accent2"/>
                </a:solidFill>
                <a:latin typeface="Arial"/>
                <a:cs typeface="Arial"/>
              </a:rPr>
              <a:t>To provide you with the materials to bring these ideas to your classroom/teams</a:t>
            </a:r>
          </a:p>
          <a:p>
            <a:pPr marL="0" marR="0" lvl="0" indent="0" defTabSz="685409" rtl="0" eaLnBrk="1" fontAlgn="auto" latinLnBrk="0" hangingPunct="1">
              <a:lnSpc>
                <a:spcPct val="100000"/>
              </a:lnSpc>
              <a:spcBef>
                <a:spcPts val="0"/>
              </a:spcBef>
              <a:spcAft>
                <a:spcPts val="0"/>
              </a:spcAft>
              <a:buClr>
                <a:srgbClr val="4AAA53"/>
              </a:buClr>
              <a:buSzTx/>
              <a:buFontTx/>
              <a:buNone/>
              <a:tabLst/>
              <a:defRPr/>
            </a:pPr>
            <a:endParaRPr lang="en-US" sz="1600" dirty="0">
              <a:solidFill>
                <a:prstClr val="white">
                  <a:lumMod val="50000"/>
                </a:prstClr>
              </a:solidFill>
              <a:latin typeface="Arial"/>
              <a:cs typeface="Arial"/>
            </a:endParaRPr>
          </a:p>
          <a:p>
            <a:pPr marL="0" marR="0" lvl="0" indent="0" defTabSz="685409" rtl="0" eaLnBrk="1" fontAlgn="auto" latinLnBrk="0" hangingPunct="1">
              <a:lnSpc>
                <a:spcPct val="100000"/>
              </a:lnSpc>
              <a:spcBef>
                <a:spcPts val="0"/>
              </a:spcBef>
              <a:spcAft>
                <a:spcPts val="0"/>
              </a:spcAft>
              <a:buClr>
                <a:srgbClr val="4AAA53"/>
              </a:buClr>
              <a:buSzTx/>
              <a:buFontTx/>
              <a:buNone/>
              <a:tabLst/>
              <a:defRPr/>
            </a:pPr>
            <a:r>
              <a:rPr lang="en-US" sz="1600" dirty="0">
                <a:solidFill>
                  <a:prstClr val="white">
                    <a:lumMod val="50000"/>
                  </a:prstClr>
                </a:solidFill>
                <a:latin typeface="Arial"/>
                <a:cs typeface="Arial"/>
              </a:rPr>
              <a:t>To support this:</a:t>
            </a:r>
          </a:p>
          <a:p>
            <a:pPr marL="285750" marR="0" lvl="0" indent="-285750" defTabSz="685409" rtl="0" eaLnBrk="1" fontAlgn="auto" latinLnBrk="0" hangingPunct="1">
              <a:lnSpc>
                <a:spcPct val="100000"/>
              </a:lnSpc>
              <a:spcBef>
                <a:spcPts val="0"/>
              </a:spcBef>
              <a:spcAft>
                <a:spcPts val="0"/>
              </a:spcAft>
              <a:buClr>
                <a:srgbClr val="4AAA53"/>
              </a:buClr>
              <a:buSzTx/>
              <a:buFont typeface="Arial" panose="020B0604020202020204" pitchFamily="34" charset="0"/>
              <a:buChar char="•"/>
              <a:tabLst/>
              <a:defRPr/>
            </a:pPr>
            <a:r>
              <a:rPr lang="en-US" sz="1600" dirty="0">
                <a:solidFill>
                  <a:prstClr val="white">
                    <a:lumMod val="50000"/>
                  </a:prstClr>
                </a:solidFill>
                <a:latin typeface="Arial"/>
                <a:cs typeface="Arial"/>
              </a:rPr>
              <a:t>We have workshop materials available to you at </a:t>
            </a:r>
            <a:r>
              <a:rPr lang="en-US" sz="1600" dirty="0" err="1">
                <a:solidFill>
                  <a:prstClr val="white">
                    <a:lumMod val="50000"/>
                  </a:prstClr>
                </a:solidFill>
                <a:latin typeface="Arial"/>
                <a:cs typeface="Arial"/>
              </a:rPr>
              <a:t>design.byu.edu</a:t>
            </a:r>
            <a:endParaRPr lang="en-US" sz="1600" dirty="0">
              <a:solidFill>
                <a:prstClr val="white">
                  <a:lumMod val="50000"/>
                </a:prstClr>
              </a:solidFill>
              <a:latin typeface="Arial"/>
              <a:cs typeface="Arial"/>
            </a:endParaRPr>
          </a:p>
          <a:p>
            <a:pPr marL="1028700" lvl="1" defTabSz="685409" eaLnBrk="1" hangingPunct="1">
              <a:buClr>
                <a:srgbClr val="4AAA53"/>
              </a:buClr>
              <a:buFont typeface="Arial" panose="020B0604020202020204" pitchFamily="34" charset="0"/>
              <a:buChar char="•"/>
              <a:defRPr/>
            </a:pPr>
            <a:r>
              <a:rPr lang="en-US" sz="1600" dirty="0">
                <a:solidFill>
                  <a:prstClr val="white">
                    <a:lumMod val="50000"/>
                  </a:prstClr>
                </a:solidFill>
                <a:latin typeface="Arial"/>
                <a:cs typeface="Arial"/>
              </a:rPr>
              <a:t>The slides from this workshop (with presenter notes), for your use</a:t>
            </a:r>
          </a:p>
          <a:p>
            <a:pPr marL="1028700" lvl="1" defTabSz="685409" eaLnBrk="1" hangingPunct="1">
              <a:buClr>
                <a:srgbClr val="4AAA53"/>
              </a:buClr>
              <a:buFont typeface="Arial" panose="020B0604020202020204" pitchFamily="34" charset="0"/>
              <a:buChar char="•"/>
              <a:defRPr/>
            </a:pPr>
            <a:r>
              <a:rPr lang="en-US" sz="1600" dirty="0">
                <a:solidFill>
                  <a:prstClr val="white">
                    <a:lumMod val="50000"/>
                  </a:prstClr>
                </a:solidFill>
                <a:latin typeface="Arial"/>
                <a:cs typeface="Arial"/>
              </a:rPr>
              <a:t>Social Impacts Consideration List (PDF)</a:t>
            </a:r>
          </a:p>
          <a:p>
            <a:pPr marL="1028700" lvl="1" defTabSz="685409" eaLnBrk="1" hangingPunct="1">
              <a:buClr>
                <a:srgbClr val="4AAA53"/>
              </a:buClr>
              <a:buFont typeface="Arial" panose="020B0604020202020204" pitchFamily="34" charset="0"/>
              <a:buChar char="•"/>
              <a:defRPr/>
            </a:pPr>
            <a:r>
              <a:rPr lang="en-US" sz="1600" dirty="0">
                <a:solidFill>
                  <a:prstClr val="white">
                    <a:lumMod val="50000"/>
                  </a:prstClr>
                </a:solidFill>
                <a:latin typeface="Arial"/>
                <a:cs typeface="Arial"/>
              </a:rPr>
              <a:t>References to pertinent literature</a:t>
            </a:r>
          </a:p>
          <a:p>
            <a:pPr marL="0" marR="0" lvl="0" indent="0" defTabSz="685409" rtl="0" eaLnBrk="1" fontAlgn="auto" latinLnBrk="0" hangingPunct="1">
              <a:lnSpc>
                <a:spcPct val="100000"/>
              </a:lnSpc>
              <a:spcBef>
                <a:spcPts val="0"/>
              </a:spcBef>
              <a:spcAft>
                <a:spcPts val="0"/>
              </a:spcAft>
              <a:buClr>
                <a:srgbClr val="4AAA53"/>
              </a:buClr>
              <a:buSzTx/>
              <a:buFontTx/>
              <a:buNone/>
              <a:tabLst/>
              <a:defRPr/>
            </a:pPr>
            <a:r>
              <a:rPr lang="en-US" sz="1600" dirty="0">
                <a:solidFill>
                  <a:prstClr val="white">
                    <a:lumMod val="50000"/>
                  </a:prstClr>
                </a:solidFill>
                <a:latin typeface="Arial"/>
                <a:cs typeface="Arial"/>
              </a:rPr>
              <a:t> </a:t>
            </a: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a:p>
            <a:pPr marL="0" marR="0" lvl="0" indent="0" defTabSz="685409" rtl="0" eaLnBrk="1" fontAlgn="auto" latinLnBrk="0" hangingPunct="1">
              <a:lnSpc>
                <a:spcPct val="100000"/>
              </a:lnSpc>
              <a:spcBef>
                <a:spcPts val="0"/>
              </a:spcBef>
              <a:spcAft>
                <a:spcPts val="0"/>
              </a:spcAft>
              <a:buClr>
                <a:srgbClr val="4AAA53"/>
              </a:buClr>
              <a:buSzTx/>
              <a:buFontTx/>
              <a:buNone/>
              <a:tabLst/>
              <a:defRPr/>
            </a:pPr>
            <a:endParaRPr kumimoji="0" lang="en-US" sz="1600" b="1" i="0" u="none" strike="noStrike" kern="1200" cap="none" spc="0" normalizeH="0" baseline="0" noProof="0" dirty="0">
              <a:ln>
                <a:noFill/>
              </a:ln>
              <a:solidFill>
                <a:prstClr val="white">
                  <a:lumMod val="50000"/>
                </a:prstClr>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025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outdoor object, pylon, day, several&#10;&#10;Description automatically generated">
            <a:extLst>
              <a:ext uri="{FF2B5EF4-FFF2-40B4-BE49-F238E27FC236}">
                <a16:creationId xmlns:a16="http://schemas.microsoft.com/office/drawing/2014/main" id="{BD014D74-CC3D-D4D2-C7A0-0FE1B76E5298}"/>
              </a:ext>
            </a:extLst>
          </p:cNvPr>
          <p:cNvPicPr>
            <a:picLocks noChangeAspect="1"/>
          </p:cNvPicPr>
          <p:nvPr/>
        </p:nvPicPr>
        <p:blipFill>
          <a:blip r:embed="rId3" cstate="screen">
            <a:alphaModFix amt="70000"/>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458385" y="1318648"/>
            <a:ext cx="9832170" cy="2823772"/>
          </a:xfrm>
          <a:prstGeom prst="rect">
            <a:avLst/>
          </a:prstGeom>
        </p:spPr>
      </p:pic>
    </p:spTree>
    <p:extLst>
      <p:ext uri="{BB962C8B-B14F-4D97-AF65-F5344CB8AC3E}">
        <p14:creationId xmlns:p14="http://schemas.microsoft.com/office/powerpoint/2010/main" val="2436998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0" y="762015"/>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4425" b="0" i="0" u="none" strike="noStrike" kern="1200" cap="none" spc="0" normalizeH="0" baseline="0" noProof="0" dirty="0">
                <a:ln>
                  <a:noFill/>
                </a:ln>
                <a:solidFill>
                  <a:srgbClr val="1F497D">
                    <a:lumMod val="40000"/>
                    <a:lumOff val="60000"/>
                  </a:srgbClr>
                </a:solidFill>
                <a:effectLst/>
                <a:uLnTx/>
                <a:uFillTx/>
                <a:latin typeface="Arial" panose="020B0604020202020204" pitchFamily="34" charset="0"/>
                <a:cs typeface="Arial" panose="020B0604020202020204" pitchFamily="34" charset="0"/>
              </a:rPr>
              <a:t>Short Orientation</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cxnSp>
        <p:nvCxnSpPr>
          <p:cNvPr id="8" name="Straight Connector 7"/>
          <p:cNvCxnSpPr/>
          <p:nvPr/>
        </p:nvCxnSpPr>
        <p:spPr>
          <a:xfrm>
            <a:off x="5181735" y="476273"/>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33800" y="251492"/>
            <a:ext cx="1524000" cy="369079"/>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PART 1</a:t>
            </a:r>
          </a:p>
        </p:txBody>
      </p:sp>
      <p:cxnSp>
        <p:nvCxnSpPr>
          <p:cNvPr id="12" name="Straight Connector 11"/>
          <p:cNvCxnSpPr/>
          <p:nvPr/>
        </p:nvCxnSpPr>
        <p:spPr>
          <a:xfrm>
            <a:off x="1384702" y="469952"/>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0" y="2273313"/>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685800" rtl="0" eaLnBrk="1" fontAlgn="auto" latinLnBrk="0" hangingPunct="1">
              <a:lnSpc>
                <a:spcPct val="100000"/>
              </a:lnSpc>
              <a:spcBef>
                <a:spcPct val="20000"/>
              </a:spcBef>
              <a:spcAft>
                <a:spcPts val="0"/>
              </a:spcAft>
              <a:buClrTx/>
              <a:buSzTx/>
              <a:buFont typeface="Arial" pitchFamily="34" charset="0"/>
              <a:buNone/>
              <a:tabLst/>
              <a:defRPr/>
            </a:pPr>
            <a:r>
              <a:rPr kumimoji="0" lang="en-US" sz="4425" b="0" i="0" u="none" strike="noStrike" kern="1200" cap="none" spc="0" normalizeH="0" baseline="0" noProof="0" dirty="0">
                <a:ln>
                  <a:noFill/>
                </a:ln>
                <a:solidFill>
                  <a:srgbClr val="1F497D">
                    <a:lumMod val="40000"/>
                    <a:lumOff val="60000"/>
                  </a:srgbClr>
                </a:solidFill>
                <a:effectLst/>
                <a:uLnTx/>
                <a:uFillTx/>
                <a:latin typeface="Arial" panose="020B0604020202020204" pitchFamily="34" charset="0"/>
                <a:cs typeface="Arial" panose="020B0604020202020204" pitchFamily="34" charset="0"/>
              </a:rPr>
              <a:t>Impact Activities (4)</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cxnSp>
        <p:nvCxnSpPr>
          <p:cNvPr id="11" name="Straight Connector 10"/>
          <p:cNvCxnSpPr/>
          <p:nvPr/>
        </p:nvCxnSpPr>
        <p:spPr>
          <a:xfrm>
            <a:off x="5181735" y="198757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733800" y="1762790"/>
            <a:ext cx="1524000" cy="369079"/>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PART 2</a:t>
            </a:r>
          </a:p>
        </p:txBody>
      </p:sp>
      <p:cxnSp>
        <p:nvCxnSpPr>
          <p:cNvPr id="14" name="Straight Connector 13"/>
          <p:cNvCxnSpPr/>
          <p:nvPr/>
        </p:nvCxnSpPr>
        <p:spPr>
          <a:xfrm>
            <a:off x="1384702" y="1981250"/>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0" y="3810014"/>
            <a:ext cx="9144000" cy="772417"/>
          </a:xfrm>
          <a:prstGeom prst="rect">
            <a:avLst/>
          </a:prstGeom>
        </p:spPr>
        <p:txBody>
          <a:bodyPr vert="horz" lIns="91190" tIns="45595" rIns="91190" bIns="45595" rtlCol="0" anchor="ctr" anchorCtr="1">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defTabSz="685800"/>
            <a:r>
              <a:rPr lang="en-US" sz="4425" dirty="0">
                <a:solidFill>
                  <a:srgbClr val="1F497D">
                    <a:lumMod val="40000"/>
                    <a:lumOff val="60000"/>
                  </a:srgbClr>
                </a:solidFill>
                <a:latin typeface="Arial" panose="020B0604020202020204" pitchFamily="34" charset="0"/>
                <a:cs typeface="Arial" panose="020B0604020202020204" pitchFamily="34" charset="0"/>
              </a:rPr>
              <a:t>Workshop Materials</a:t>
            </a:r>
            <a:endParaRPr kumimoji="0" lang="en-US" sz="4425"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endParaRPr>
          </a:p>
        </p:txBody>
      </p:sp>
      <p:cxnSp>
        <p:nvCxnSpPr>
          <p:cNvPr id="16" name="Straight Connector 15"/>
          <p:cNvCxnSpPr/>
          <p:nvPr/>
        </p:nvCxnSpPr>
        <p:spPr>
          <a:xfrm>
            <a:off x="5181735" y="352427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33800" y="3299491"/>
            <a:ext cx="1524000" cy="646078"/>
          </a:xfrm>
          <a:prstGeom prst="rect">
            <a:avLst/>
          </a:prstGeom>
          <a:noFill/>
          <a:ln>
            <a:noFill/>
          </a:ln>
        </p:spPr>
        <p:txBody>
          <a:bodyPr wrap="square" lIns="91190" tIns="45595" rIns="91190" bIns="45595" rtlCol="0">
            <a:spAutoFit/>
          </a:bodyPr>
          <a:lstStyle/>
          <a:p>
            <a:pPr marL="0" marR="0" lvl="0" indent="0" algn="ctr" defTabSz="9115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PART 3</a:t>
            </a:r>
          </a:p>
          <a:p>
            <a:pPr marL="0" marR="0" lvl="0" indent="0" algn="ctr" defTabSz="9115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cxnSp>
        <p:nvCxnSpPr>
          <p:cNvPr id="18" name="Straight Connector 17"/>
          <p:cNvCxnSpPr/>
          <p:nvPr/>
        </p:nvCxnSpPr>
        <p:spPr>
          <a:xfrm>
            <a:off x="1384702" y="3517951"/>
            <a:ext cx="243922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90785" y="4857772"/>
            <a:ext cx="6229216" cy="19028"/>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94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algn="ctr"/>
            <a:endParaRPr lang="en-US"/>
          </a:p>
        </p:txBody>
      </p:sp>
      <p:sp>
        <p:nvSpPr>
          <p:cNvPr id="136" name="Content Placeholder 2"/>
          <p:cNvSpPr txBox="1">
            <a:spLocks/>
          </p:cNvSpPr>
          <p:nvPr/>
        </p:nvSpPr>
        <p:spPr>
          <a:xfrm>
            <a:off x="132219" y="2351745"/>
            <a:ext cx="8875615" cy="436233"/>
          </a:xfrm>
          <a:prstGeom prst="rect">
            <a:avLst/>
          </a:prstGeom>
        </p:spPr>
        <p:txBody>
          <a:bodyPr vert="horz" lIns="90682" tIns="45341" rIns="90682" bIns="45341"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400" b="1" dirty="0">
                <a:solidFill>
                  <a:srgbClr val="FF9933"/>
                </a:solidFill>
                <a:latin typeface="Arial"/>
                <a:cs typeface="Arial"/>
              </a:rPr>
              <a:t>Sustainable Design</a:t>
            </a:r>
          </a:p>
        </p:txBody>
      </p:sp>
    </p:spTree>
    <p:extLst>
      <p:ext uri="{BB962C8B-B14F-4D97-AF65-F5344CB8AC3E}">
        <p14:creationId xmlns:p14="http://schemas.microsoft.com/office/powerpoint/2010/main" val="1145579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algn="ctr"/>
            <a:endParaRPr lang="en-US"/>
          </a:p>
        </p:txBody>
      </p:sp>
      <p:grpSp>
        <p:nvGrpSpPr>
          <p:cNvPr id="127" name="Group 126"/>
          <p:cNvGrpSpPr/>
          <p:nvPr/>
        </p:nvGrpSpPr>
        <p:grpSpPr>
          <a:xfrm>
            <a:off x="1142941" y="1200163"/>
            <a:ext cx="1672165" cy="959823"/>
            <a:chOff x="9348574" y="2814756"/>
            <a:chExt cx="1915269" cy="1099365"/>
          </a:xfrm>
          <a:solidFill>
            <a:srgbClr val="D2E1F4"/>
          </a:solidFill>
        </p:grpSpPr>
        <p:grpSp>
          <p:nvGrpSpPr>
            <p:cNvPr id="128" name="Group 127"/>
            <p:cNvGrpSpPr/>
            <p:nvPr/>
          </p:nvGrpSpPr>
          <p:grpSpPr>
            <a:xfrm>
              <a:off x="9487274" y="2814756"/>
              <a:ext cx="1649134" cy="1099365"/>
              <a:chOff x="9487274" y="2814756"/>
              <a:chExt cx="1649134" cy="1099365"/>
            </a:xfrm>
            <a:grpFill/>
          </p:grpSpPr>
          <p:sp>
            <p:nvSpPr>
              <p:cNvPr id="132" name="Isosceles Triangle 131"/>
              <p:cNvSpPr/>
              <p:nvPr/>
            </p:nvSpPr>
            <p:spPr>
              <a:xfrm rot="10800000">
                <a:off x="9487274" y="2814758"/>
                <a:ext cx="1649134" cy="1038492"/>
              </a:xfrm>
              <a:prstGeom prst="triangle">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133" name="Rounded Rectangle 132"/>
              <p:cNvSpPr/>
              <p:nvPr/>
            </p:nvSpPr>
            <p:spPr>
              <a:xfrm>
                <a:off x="9591529" y="2814756"/>
                <a:ext cx="1440625" cy="1099365"/>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grpSp>
        <p:grpSp>
          <p:nvGrpSpPr>
            <p:cNvPr id="129" name="Group 128"/>
            <p:cNvGrpSpPr/>
            <p:nvPr/>
          </p:nvGrpSpPr>
          <p:grpSpPr>
            <a:xfrm>
              <a:off x="9348574" y="2981522"/>
              <a:ext cx="1915269" cy="175840"/>
              <a:chOff x="9348574" y="2953091"/>
              <a:chExt cx="1915269" cy="175840"/>
            </a:xfrm>
            <a:grpFill/>
          </p:grpSpPr>
          <p:sp>
            <p:nvSpPr>
              <p:cNvPr id="130" name="Rounded Rectangle 129"/>
              <p:cNvSpPr/>
              <p:nvPr/>
            </p:nvSpPr>
            <p:spPr>
              <a:xfrm rot="1200000">
                <a:off x="9348574" y="2953091"/>
                <a:ext cx="417023" cy="175840"/>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131" name="Rounded Rectangle 130"/>
              <p:cNvSpPr/>
              <p:nvPr/>
            </p:nvSpPr>
            <p:spPr>
              <a:xfrm rot="20400000">
                <a:off x="10846820" y="2953091"/>
                <a:ext cx="417023" cy="175840"/>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grpSp>
      </p:grpSp>
      <p:grpSp>
        <p:nvGrpSpPr>
          <p:cNvPr id="115" name="Group 114"/>
          <p:cNvGrpSpPr/>
          <p:nvPr/>
        </p:nvGrpSpPr>
        <p:grpSpPr>
          <a:xfrm>
            <a:off x="527377" y="1519460"/>
            <a:ext cx="1672165" cy="959823"/>
            <a:chOff x="9348574" y="2814756"/>
            <a:chExt cx="1915269" cy="1099365"/>
          </a:xfrm>
          <a:solidFill>
            <a:srgbClr val="BBD2EE"/>
          </a:solidFill>
        </p:grpSpPr>
        <p:grpSp>
          <p:nvGrpSpPr>
            <p:cNvPr id="121" name="Group 120"/>
            <p:cNvGrpSpPr/>
            <p:nvPr/>
          </p:nvGrpSpPr>
          <p:grpSpPr>
            <a:xfrm>
              <a:off x="9487274" y="2814756"/>
              <a:ext cx="1649134" cy="1099365"/>
              <a:chOff x="9487274" y="2814756"/>
              <a:chExt cx="1649134" cy="1099365"/>
            </a:xfrm>
            <a:grpFill/>
          </p:grpSpPr>
          <p:sp>
            <p:nvSpPr>
              <p:cNvPr id="125" name="Isosceles Triangle 124"/>
              <p:cNvSpPr/>
              <p:nvPr/>
            </p:nvSpPr>
            <p:spPr>
              <a:xfrm rot="10800000">
                <a:off x="9487274" y="2814758"/>
                <a:ext cx="1649134" cy="1038492"/>
              </a:xfrm>
              <a:prstGeom prst="triangle">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126" name="Rounded Rectangle 125"/>
              <p:cNvSpPr/>
              <p:nvPr/>
            </p:nvSpPr>
            <p:spPr>
              <a:xfrm>
                <a:off x="9591529" y="2814756"/>
                <a:ext cx="1440625" cy="1099365"/>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grpSp>
        <p:grpSp>
          <p:nvGrpSpPr>
            <p:cNvPr id="122" name="Group 121"/>
            <p:cNvGrpSpPr/>
            <p:nvPr/>
          </p:nvGrpSpPr>
          <p:grpSpPr>
            <a:xfrm>
              <a:off x="9348574" y="2981522"/>
              <a:ext cx="1915269" cy="175840"/>
              <a:chOff x="9348574" y="2953091"/>
              <a:chExt cx="1915269" cy="175840"/>
            </a:xfrm>
            <a:grpFill/>
          </p:grpSpPr>
          <p:sp>
            <p:nvSpPr>
              <p:cNvPr id="123" name="Rounded Rectangle 122"/>
              <p:cNvSpPr/>
              <p:nvPr/>
            </p:nvSpPr>
            <p:spPr>
              <a:xfrm rot="1200000">
                <a:off x="9348574" y="2953091"/>
                <a:ext cx="417023" cy="175840"/>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124" name="Rounded Rectangle 123"/>
              <p:cNvSpPr/>
              <p:nvPr/>
            </p:nvSpPr>
            <p:spPr>
              <a:xfrm rot="20400000">
                <a:off x="10846820" y="2953091"/>
                <a:ext cx="417023" cy="175840"/>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grpSp>
      </p:grpSp>
      <p:grpSp>
        <p:nvGrpSpPr>
          <p:cNvPr id="288" name="Group 287"/>
          <p:cNvGrpSpPr/>
          <p:nvPr/>
        </p:nvGrpSpPr>
        <p:grpSpPr>
          <a:xfrm>
            <a:off x="855680" y="1795563"/>
            <a:ext cx="1672165" cy="959823"/>
            <a:chOff x="9348574" y="2814756"/>
            <a:chExt cx="1915269" cy="1099365"/>
          </a:xfrm>
          <a:solidFill>
            <a:srgbClr val="8EB4E3"/>
          </a:solidFill>
        </p:grpSpPr>
        <p:grpSp>
          <p:nvGrpSpPr>
            <p:cNvPr id="295" name="Group 294"/>
            <p:cNvGrpSpPr/>
            <p:nvPr/>
          </p:nvGrpSpPr>
          <p:grpSpPr>
            <a:xfrm>
              <a:off x="9487274" y="2814756"/>
              <a:ext cx="1649134" cy="1099365"/>
              <a:chOff x="9487274" y="2814756"/>
              <a:chExt cx="1649134" cy="1099365"/>
            </a:xfrm>
            <a:grpFill/>
          </p:grpSpPr>
          <p:sp>
            <p:nvSpPr>
              <p:cNvPr id="299" name="Isosceles Triangle 298"/>
              <p:cNvSpPr/>
              <p:nvPr/>
            </p:nvSpPr>
            <p:spPr>
              <a:xfrm rot="10800000">
                <a:off x="9487274" y="2814758"/>
                <a:ext cx="1649134" cy="1038492"/>
              </a:xfrm>
              <a:prstGeom prst="triangle">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300" name="Rounded Rectangle 299"/>
              <p:cNvSpPr/>
              <p:nvPr/>
            </p:nvSpPr>
            <p:spPr>
              <a:xfrm>
                <a:off x="9591529" y="2814756"/>
                <a:ext cx="1440625" cy="1099365"/>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grpSp>
        <p:grpSp>
          <p:nvGrpSpPr>
            <p:cNvPr id="296" name="Group 295"/>
            <p:cNvGrpSpPr/>
            <p:nvPr/>
          </p:nvGrpSpPr>
          <p:grpSpPr>
            <a:xfrm>
              <a:off x="9348574" y="2981522"/>
              <a:ext cx="1915269" cy="175840"/>
              <a:chOff x="9348574" y="2953091"/>
              <a:chExt cx="1915269" cy="175840"/>
            </a:xfrm>
            <a:grpFill/>
          </p:grpSpPr>
          <p:sp>
            <p:nvSpPr>
              <p:cNvPr id="297" name="Rounded Rectangle 296"/>
              <p:cNvSpPr/>
              <p:nvPr/>
            </p:nvSpPr>
            <p:spPr>
              <a:xfrm rot="1200000">
                <a:off x="9348574" y="2953091"/>
                <a:ext cx="417023" cy="175840"/>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298" name="Rounded Rectangle 297"/>
              <p:cNvSpPr/>
              <p:nvPr/>
            </p:nvSpPr>
            <p:spPr>
              <a:xfrm rot="20400000">
                <a:off x="10846820" y="2953091"/>
                <a:ext cx="417023" cy="175840"/>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grpSp>
      </p:grpSp>
      <p:sp>
        <p:nvSpPr>
          <p:cNvPr id="291" name="Rounded Rectangle 290"/>
          <p:cNvSpPr/>
          <p:nvPr/>
        </p:nvSpPr>
        <p:spPr>
          <a:xfrm rot="20209815">
            <a:off x="2464805" y="2324104"/>
            <a:ext cx="446065" cy="679551"/>
          </a:xfrm>
          <a:prstGeom prst="roundRect">
            <a:avLst>
              <a:gd name="adj" fmla="val 9244"/>
            </a:avLst>
          </a:pr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p:txBody>
      </p:sp>
      <p:sp>
        <p:nvSpPr>
          <p:cNvPr id="292" name="Oval 291"/>
          <p:cNvSpPr/>
          <p:nvPr/>
        </p:nvSpPr>
        <p:spPr>
          <a:xfrm rot="20209815">
            <a:off x="2417784" y="2244621"/>
            <a:ext cx="311489" cy="311489"/>
          </a:xfrm>
          <a:prstGeom prst="ellipse">
            <a:avLst/>
          </a:pr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Oval 292"/>
          <p:cNvSpPr/>
          <p:nvPr/>
        </p:nvSpPr>
        <p:spPr>
          <a:xfrm rot="20209815">
            <a:off x="2508487" y="2306024"/>
            <a:ext cx="86239" cy="8623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4" name="TextBox 293"/>
          <p:cNvSpPr txBox="1"/>
          <p:nvPr/>
        </p:nvSpPr>
        <p:spPr>
          <a:xfrm rot="20209815">
            <a:off x="2428288" y="2407809"/>
            <a:ext cx="492125" cy="461665"/>
          </a:xfrm>
          <a:prstGeom prst="rect">
            <a:avLst/>
          </a:prstGeom>
          <a:noFill/>
        </p:spPr>
        <p:txBody>
          <a:bodyPr wrap="square" rtlCol="0">
            <a:spAutoFit/>
          </a:bodyPr>
          <a:lstStyle/>
          <a:p>
            <a:r>
              <a:rPr lang="en-US" sz="2400" b="1" dirty="0">
                <a:solidFill>
                  <a:schemeClr val="bg1"/>
                </a:solidFill>
              </a:rPr>
              <a:t>$$</a:t>
            </a:r>
          </a:p>
        </p:txBody>
      </p:sp>
      <p:sp>
        <p:nvSpPr>
          <p:cNvPr id="290" name="Freeform 289"/>
          <p:cNvSpPr/>
          <p:nvPr/>
        </p:nvSpPr>
        <p:spPr>
          <a:xfrm>
            <a:off x="2345663" y="1922928"/>
            <a:ext cx="216466" cy="431447"/>
          </a:xfrm>
          <a:custGeom>
            <a:avLst/>
            <a:gdLst>
              <a:gd name="connsiteX0" fmla="*/ 59902 w 216466"/>
              <a:gd name="connsiteY0" fmla="*/ 0 h 431447"/>
              <a:gd name="connsiteX1" fmla="*/ 215646 w 216466"/>
              <a:gd name="connsiteY1" fmla="*/ 431371 h 431447"/>
              <a:gd name="connsiteX2" fmla="*/ 0 w 216466"/>
              <a:gd name="connsiteY2" fmla="*/ 35948 h 431447"/>
            </a:gdLst>
            <a:ahLst/>
            <a:cxnLst>
              <a:cxn ang="0">
                <a:pos x="connsiteX0" y="connsiteY0"/>
              </a:cxn>
              <a:cxn ang="0">
                <a:pos x="connsiteX1" y="connsiteY1"/>
              </a:cxn>
              <a:cxn ang="0">
                <a:pos x="connsiteX2" y="connsiteY2"/>
              </a:cxn>
            </a:cxnLst>
            <a:rect l="l" t="t" r="r" b="b"/>
            <a:pathLst>
              <a:path w="216466" h="431447">
                <a:moveTo>
                  <a:pt x="59902" y="0"/>
                </a:moveTo>
                <a:cubicBezTo>
                  <a:pt x="142766" y="212690"/>
                  <a:pt x="225630" y="425380"/>
                  <a:pt x="215646" y="431371"/>
                </a:cubicBezTo>
                <a:cubicBezTo>
                  <a:pt x="205662" y="437362"/>
                  <a:pt x="45925" y="87872"/>
                  <a:pt x="0" y="35948"/>
                </a:cubicBezTo>
              </a:path>
            </a:pathLst>
          </a:custGeom>
          <a:ln w="19050">
            <a:solidFill>
              <a:srgbClr val="8EB4E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8" name="Freeform 317"/>
          <p:cNvSpPr/>
          <p:nvPr/>
        </p:nvSpPr>
        <p:spPr>
          <a:xfrm>
            <a:off x="4170493" y="2800136"/>
            <a:ext cx="1295442" cy="389573"/>
          </a:xfrm>
          <a:custGeom>
            <a:avLst/>
            <a:gdLst>
              <a:gd name="connsiteX0" fmla="*/ 357658 w 7693295"/>
              <a:gd name="connsiteY0" fmla="*/ 0 h 2313572"/>
              <a:gd name="connsiteX1" fmla="*/ 182478 w 7693295"/>
              <a:gd name="connsiteY1" fmla="*/ 160564 h 2313572"/>
              <a:gd name="connsiteX2" fmla="*/ 65692 w 7693295"/>
              <a:gd name="connsiteY2" fmla="*/ 343022 h 2313572"/>
              <a:gd name="connsiteX3" fmla="*/ 0 w 7693295"/>
              <a:gd name="connsiteY3" fmla="*/ 496287 h 2313572"/>
              <a:gd name="connsiteX4" fmla="*/ 0 w 7693295"/>
              <a:gd name="connsiteY4" fmla="*/ 627657 h 2313572"/>
              <a:gd name="connsiteX5" fmla="*/ 0 w 7693295"/>
              <a:gd name="connsiteY5" fmla="*/ 751728 h 2313572"/>
              <a:gd name="connsiteX6" fmla="*/ 43794 w 7693295"/>
              <a:gd name="connsiteY6" fmla="*/ 853905 h 2313572"/>
              <a:gd name="connsiteX7" fmla="*/ 80290 w 7693295"/>
              <a:gd name="connsiteY7" fmla="*/ 904993 h 2313572"/>
              <a:gd name="connsiteX8" fmla="*/ 270068 w 7693295"/>
              <a:gd name="connsiteY8" fmla="*/ 926888 h 2313572"/>
              <a:gd name="connsiteX9" fmla="*/ 532837 w 7693295"/>
              <a:gd name="connsiteY9" fmla="*/ 956082 h 2313572"/>
              <a:gd name="connsiteX10" fmla="*/ 919691 w 7693295"/>
              <a:gd name="connsiteY10" fmla="*/ 1007170 h 2313572"/>
              <a:gd name="connsiteX11" fmla="*/ 1386837 w 7693295"/>
              <a:gd name="connsiteY11" fmla="*/ 1058258 h 2313572"/>
              <a:gd name="connsiteX12" fmla="*/ 1817486 w 7693295"/>
              <a:gd name="connsiteY12" fmla="*/ 1138540 h 2313572"/>
              <a:gd name="connsiteX13" fmla="*/ 2109452 w 7693295"/>
              <a:gd name="connsiteY13" fmla="*/ 1218822 h 2313572"/>
              <a:gd name="connsiteX14" fmla="*/ 2379520 w 7693295"/>
              <a:gd name="connsiteY14" fmla="*/ 1320998 h 2313572"/>
              <a:gd name="connsiteX15" fmla="*/ 2737178 w 7693295"/>
              <a:gd name="connsiteY15" fmla="*/ 1459667 h 2313572"/>
              <a:gd name="connsiteX16" fmla="*/ 2970750 w 7693295"/>
              <a:gd name="connsiteY16" fmla="*/ 1532650 h 2313572"/>
              <a:gd name="connsiteX17" fmla="*/ 3313810 w 7693295"/>
              <a:gd name="connsiteY17" fmla="*/ 1634827 h 2313572"/>
              <a:gd name="connsiteX18" fmla="*/ 3598477 w 7693295"/>
              <a:gd name="connsiteY18" fmla="*/ 1693213 h 2313572"/>
              <a:gd name="connsiteX19" fmla="*/ 3978032 w 7693295"/>
              <a:gd name="connsiteY19" fmla="*/ 1744302 h 2313572"/>
              <a:gd name="connsiteX20" fmla="*/ 4364886 w 7693295"/>
              <a:gd name="connsiteY20" fmla="*/ 1802688 h 2313572"/>
              <a:gd name="connsiteX21" fmla="*/ 4729844 w 7693295"/>
              <a:gd name="connsiteY21" fmla="*/ 1846478 h 2313572"/>
              <a:gd name="connsiteX22" fmla="*/ 5102100 w 7693295"/>
              <a:gd name="connsiteY22" fmla="*/ 1904865 h 2313572"/>
              <a:gd name="connsiteX23" fmla="*/ 5510852 w 7693295"/>
              <a:gd name="connsiteY23" fmla="*/ 1955953 h 2313572"/>
              <a:gd name="connsiteX24" fmla="*/ 5671433 w 7693295"/>
              <a:gd name="connsiteY24" fmla="*/ 1977848 h 2313572"/>
              <a:gd name="connsiteX25" fmla="*/ 5897706 w 7693295"/>
              <a:gd name="connsiteY25" fmla="*/ 2036235 h 2313572"/>
              <a:gd name="connsiteX26" fmla="*/ 6094783 w 7693295"/>
              <a:gd name="connsiteY26" fmla="*/ 2094622 h 2313572"/>
              <a:gd name="connsiteX27" fmla="*/ 6284561 w 7693295"/>
              <a:gd name="connsiteY27" fmla="*/ 2174903 h 2313572"/>
              <a:gd name="connsiteX28" fmla="*/ 6525432 w 7693295"/>
              <a:gd name="connsiteY28" fmla="*/ 2225992 h 2313572"/>
              <a:gd name="connsiteX29" fmla="*/ 6780902 w 7693295"/>
              <a:gd name="connsiteY29" fmla="*/ 2262483 h 2313572"/>
              <a:gd name="connsiteX30" fmla="*/ 6999877 w 7693295"/>
              <a:gd name="connsiteY30" fmla="*/ 2313572 h 2313572"/>
              <a:gd name="connsiteX31" fmla="*/ 7306441 w 7693295"/>
              <a:gd name="connsiteY31" fmla="*/ 2313572 h 2313572"/>
              <a:gd name="connsiteX32" fmla="*/ 7474321 w 7693295"/>
              <a:gd name="connsiteY32" fmla="*/ 2233290 h 2313572"/>
              <a:gd name="connsiteX33" fmla="*/ 7591107 w 7693295"/>
              <a:gd name="connsiteY33" fmla="*/ 2138412 h 2313572"/>
              <a:gd name="connsiteX34" fmla="*/ 7664099 w 7693295"/>
              <a:gd name="connsiteY34" fmla="*/ 2007042 h 2313572"/>
              <a:gd name="connsiteX35" fmla="*/ 7693295 w 7693295"/>
              <a:gd name="connsiteY35" fmla="*/ 1890268 h 2313572"/>
              <a:gd name="connsiteX36" fmla="*/ 7685996 w 7693295"/>
              <a:gd name="connsiteY36" fmla="*/ 1685915 h 2313572"/>
              <a:gd name="connsiteX37" fmla="*/ 7627603 w 7693295"/>
              <a:gd name="connsiteY37" fmla="*/ 1525352 h 2313572"/>
              <a:gd name="connsiteX38" fmla="*/ 7525415 w 7693295"/>
              <a:gd name="connsiteY38" fmla="*/ 1393982 h 2313572"/>
              <a:gd name="connsiteX39" fmla="*/ 7415928 w 7693295"/>
              <a:gd name="connsiteY39" fmla="*/ 1313700 h 2313572"/>
              <a:gd name="connsiteX40" fmla="*/ 7313740 w 7693295"/>
              <a:gd name="connsiteY40" fmla="*/ 1255313 h 2313572"/>
              <a:gd name="connsiteX41" fmla="*/ 7145859 w 7693295"/>
              <a:gd name="connsiteY41" fmla="*/ 1218822 h 2313572"/>
              <a:gd name="connsiteX42" fmla="*/ 6999877 w 7693295"/>
              <a:gd name="connsiteY42" fmla="*/ 1211523 h 2313572"/>
              <a:gd name="connsiteX43" fmla="*/ 6912287 w 7693295"/>
              <a:gd name="connsiteY43" fmla="*/ 1196927 h 2313572"/>
              <a:gd name="connsiteX44" fmla="*/ 6437843 w 7693295"/>
              <a:gd name="connsiteY44" fmla="*/ 1138540 h 2313572"/>
              <a:gd name="connsiteX45" fmla="*/ 6087484 w 7693295"/>
              <a:gd name="connsiteY45" fmla="*/ 1094750 h 2313572"/>
              <a:gd name="connsiteX46" fmla="*/ 5802817 w 7693295"/>
              <a:gd name="connsiteY46" fmla="*/ 1036363 h 2313572"/>
              <a:gd name="connsiteX47" fmla="*/ 5459758 w 7693295"/>
              <a:gd name="connsiteY47" fmla="*/ 963380 h 2313572"/>
              <a:gd name="connsiteX48" fmla="*/ 5109399 w 7693295"/>
              <a:gd name="connsiteY48" fmla="*/ 897695 h 2313572"/>
              <a:gd name="connsiteX49" fmla="*/ 4861228 w 7693295"/>
              <a:gd name="connsiteY49" fmla="*/ 839308 h 2313572"/>
              <a:gd name="connsiteX50" fmla="*/ 4554664 w 7693295"/>
              <a:gd name="connsiteY50" fmla="*/ 773623 h 2313572"/>
              <a:gd name="connsiteX51" fmla="*/ 4299194 w 7693295"/>
              <a:gd name="connsiteY51" fmla="*/ 707938 h 2313572"/>
              <a:gd name="connsiteX52" fmla="*/ 4029126 w 7693295"/>
              <a:gd name="connsiteY52" fmla="*/ 634955 h 2313572"/>
              <a:gd name="connsiteX53" fmla="*/ 3780955 w 7693295"/>
              <a:gd name="connsiteY53" fmla="*/ 561972 h 2313572"/>
              <a:gd name="connsiteX54" fmla="*/ 3540083 w 7693295"/>
              <a:gd name="connsiteY54" fmla="*/ 481690 h 2313572"/>
              <a:gd name="connsiteX55" fmla="*/ 3299212 w 7693295"/>
              <a:gd name="connsiteY55" fmla="*/ 423304 h 2313572"/>
              <a:gd name="connsiteX56" fmla="*/ 3043742 w 7693295"/>
              <a:gd name="connsiteY56" fmla="*/ 372215 h 2313572"/>
              <a:gd name="connsiteX57" fmla="*/ 2766374 w 7693295"/>
              <a:gd name="connsiteY57" fmla="*/ 335724 h 2313572"/>
              <a:gd name="connsiteX58" fmla="*/ 2401417 w 7693295"/>
              <a:gd name="connsiteY58" fmla="*/ 284635 h 2313572"/>
              <a:gd name="connsiteX59" fmla="*/ 2065657 w 7693295"/>
              <a:gd name="connsiteY59" fmla="*/ 233547 h 2313572"/>
              <a:gd name="connsiteX60" fmla="*/ 1751794 w 7693295"/>
              <a:gd name="connsiteY60" fmla="*/ 189757 h 2313572"/>
              <a:gd name="connsiteX61" fmla="*/ 1489025 w 7693295"/>
              <a:gd name="connsiteY61" fmla="*/ 160564 h 2313572"/>
              <a:gd name="connsiteX62" fmla="*/ 1218956 w 7693295"/>
              <a:gd name="connsiteY62" fmla="*/ 124072 h 2313572"/>
              <a:gd name="connsiteX63" fmla="*/ 948888 w 7693295"/>
              <a:gd name="connsiteY63" fmla="*/ 80282 h 2313572"/>
              <a:gd name="connsiteX64" fmla="*/ 722615 w 7693295"/>
              <a:gd name="connsiteY64" fmla="*/ 65685 h 2313572"/>
              <a:gd name="connsiteX65" fmla="*/ 547435 w 7693295"/>
              <a:gd name="connsiteY65" fmla="*/ 29194 h 2313572"/>
              <a:gd name="connsiteX66" fmla="*/ 430649 w 7693295"/>
              <a:gd name="connsiteY66" fmla="*/ 29194 h 2313572"/>
              <a:gd name="connsiteX67" fmla="*/ 357658 w 7693295"/>
              <a:gd name="connsiteY67" fmla="*/ 0 h 231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693295" h="2313572">
                <a:moveTo>
                  <a:pt x="357658" y="0"/>
                </a:moveTo>
                <a:lnTo>
                  <a:pt x="182478" y="160564"/>
                </a:lnTo>
                <a:lnTo>
                  <a:pt x="65692" y="343022"/>
                </a:lnTo>
                <a:lnTo>
                  <a:pt x="0" y="496287"/>
                </a:lnTo>
                <a:lnTo>
                  <a:pt x="0" y="627657"/>
                </a:lnTo>
                <a:lnTo>
                  <a:pt x="0" y="751728"/>
                </a:lnTo>
                <a:lnTo>
                  <a:pt x="43794" y="853905"/>
                </a:lnTo>
                <a:lnTo>
                  <a:pt x="80290" y="904993"/>
                </a:lnTo>
                <a:lnTo>
                  <a:pt x="270068" y="926888"/>
                </a:lnTo>
                <a:lnTo>
                  <a:pt x="532837" y="956082"/>
                </a:lnTo>
                <a:lnTo>
                  <a:pt x="919691" y="1007170"/>
                </a:lnTo>
                <a:lnTo>
                  <a:pt x="1386837" y="1058258"/>
                </a:lnTo>
                <a:lnTo>
                  <a:pt x="1817486" y="1138540"/>
                </a:lnTo>
                <a:lnTo>
                  <a:pt x="2109452" y="1218822"/>
                </a:lnTo>
                <a:lnTo>
                  <a:pt x="2379520" y="1320998"/>
                </a:lnTo>
                <a:lnTo>
                  <a:pt x="2737178" y="1459667"/>
                </a:lnTo>
                <a:lnTo>
                  <a:pt x="2970750" y="1532650"/>
                </a:lnTo>
                <a:lnTo>
                  <a:pt x="3313810" y="1634827"/>
                </a:lnTo>
                <a:lnTo>
                  <a:pt x="3598477" y="1693213"/>
                </a:lnTo>
                <a:lnTo>
                  <a:pt x="3978032" y="1744302"/>
                </a:lnTo>
                <a:lnTo>
                  <a:pt x="4364886" y="1802688"/>
                </a:lnTo>
                <a:lnTo>
                  <a:pt x="4729844" y="1846478"/>
                </a:lnTo>
                <a:lnTo>
                  <a:pt x="5102100" y="1904865"/>
                </a:lnTo>
                <a:lnTo>
                  <a:pt x="5510852" y="1955953"/>
                </a:lnTo>
                <a:lnTo>
                  <a:pt x="5671433" y="1977848"/>
                </a:lnTo>
                <a:lnTo>
                  <a:pt x="5897706" y="2036235"/>
                </a:lnTo>
                <a:lnTo>
                  <a:pt x="6094783" y="2094622"/>
                </a:lnTo>
                <a:lnTo>
                  <a:pt x="6284561" y="2174903"/>
                </a:lnTo>
                <a:lnTo>
                  <a:pt x="6525432" y="2225992"/>
                </a:lnTo>
                <a:lnTo>
                  <a:pt x="6780902" y="2262483"/>
                </a:lnTo>
                <a:lnTo>
                  <a:pt x="6999877" y="2313572"/>
                </a:lnTo>
                <a:lnTo>
                  <a:pt x="7306441" y="2313572"/>
                </a:lnTo>
                <a:lnTo>
                  <a:pt x="7474321" y="2233290"/>
                </a:lnTo>
                <a:lnTo>
                  <a:pt x="7591107" y="2138412"/>
                </a:lnTo>
                <a:lnTo>
                  <a:pt x="7664099" y="2007042"/>
                </a:lnTo>
                <a:lnTo>
                  <a:pt x="7693295" y="1890268"/>
                </a:lnTo>
                <a:lnTo>
                  <a:pt x="7685996" y="1685915"/>
                </a:lnTo>
                <a:lnTo>
                  <a:pt x="7627603" y="1525352"/>
                </a:lnTo>
                <a:lnTo>
                  <a:pt x="7525415" y="1393982"/>
                </a:lnTo>
                <a:lnTo>
                  <a:pt x="7415928" y="1313700"/>
                </a:lnTo>
                <a:lnTo>
                  <a:pt x="7313740" y="1255313"/>
                </a:lnTo>
                <a:lnTo>
                  <a:pt x="7145859" y="1218822"/>
                </a:lnTo>
                <a:lnTo>
                  <a:pt x="6999877" y="1211523"/>
                </a:lnTo>
                <a:lnTo>
                  <a:pt x="6912287" y="1196927"/>
                </a:lnTo>
                <a:lnTo>
                  <a:pt x="6437843" y="1138540"/>
                </a:lnTo>
                <a:lnTo>
                  <a:pt x="6087484" y="1094750"/>
                </a:lnTo>
                <a:lnTo>
                  <a:pt x="5802817" y="1036363"/>
                </a:lnTo>
                <a:lnTo>
                  <a:pt x="5459758" y="963380"/>
                </a:lnTo>
                <a:lnTo>
                  <a:pt x="5109399" y="897695"/>
                </a:lnTo>
                <a:lnTo>
                  <a:pt x="4861228" y="839308"/>
                </a:lnTo>
                <a:lnTo>
                  <a:pt x="4554664" y="773623"/>
                </a:lnTo>
                <a:lnTo>
                  <a:pt x="4299194" y="707938"/>
                </a:lnTo>
                <a:lnTo>
                  <a:pt x="4029126" y="634955"/>
                </a:lnTo>
                <a:lnTo>
                  <a:pt x="3780955" y="561972"/>
                </a:lnTo>
                <a:lnTo>
                  <a:pt x="3540083" y="481690"/>
                </a:lnTo>
                <a:lnTo>
                  <a:pt x="3299212" y="423304"/>
                </a:lnTo>
                <a:lnTo>
                  <a:pt x="3043742" y="372215"/>
                </a:lnTo>
                <a:lnTo>
                  <a:pt x="2766374" y="335724"/>
                </a:lnTo>
                <a:lnTo>
                  <a:pt x="2401417" y="284635"/>
                </a:lnTo>
                <a:lnTo>
                  <a:pt x="2065657" y="233547"/>
                </a:lnTo>
                <a:lnTo>
                  <a:pt x="1751794" y="189757"/>
                </a:lnTo>
                <a:lnTo>
                  <a:pt x="1489025" y="160564"/>
                </a:lnTo>
                <a:lnTo>
                  <a:pt x="1218956" y="124072"/>
                </a:lnTo>
                <a:lnTo>
                  <a:pt x="948888" y="80282"/>
                </a:lnTo>
                <a:lnTo>
                  <a:pt x="722615" y="65685"/>
                </a:lnTo>
                <a:lnTo>
                  <a:pt x="547435" y="29194"/>
                </a:lnTo>
                <a:lnTo>
                  <a:pt x="430649" y="29194"/>
                </a:lnTo>
                <a:lnTo>
                  <a:pt x="357658" y="0"/>
                </a:lnTo>
                <a:close/>
              </a:path>
            </a:pathLst>
          </a:custGeom>
          <a:solidFill>
            <a:srgbClr val="8EB4E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9" name="Freeform 318"/>
          <p:cNvSpPr/>
          <p:nvPr/>
        </p:nvSpPr>
        <p:spPr>
          <a:xfrm>
            <a:off x="4105352" y="3006598"/>
            <a:ext cx="529730" cy="233498"/>
          </a:xfrm>
          <a:custGeom>
            <a:avLst/>
            <a:gdLst>
              <a:gd name="connsiteX0" fmla="*/ 1467128 w 3145930"/>
              <a:gd name="connsiteY0" fmla="*/ 0 h 1386683"/>
              <a:gd name="connsiteX1" fmla="*/ 1262752 w 3145930"/>
              <a:gd name="connsiteY1" fmla="*/ 58387 h 1386683"/>
              <a:gd name="connsiteX2" fmla="*/ 985384 w 3145930"/>
              <a:gd name="connsiteY2" fmla="*/ 131370 h 1386683"/>
              <a:gd name="connsiteX3" fmla="*/ 766410 w 3145930"/>
              <a:gd name="connsiteY3" fmla="*/ 204353 h 1386683"/>
              <a:gd name="connsiteX4" fmla="*/ 583931 w 3145930"/>
              <a:gd name="connsiteY4" fmla="*/ 277337 h 1386683"/>
              <a:gd name="connsiteX5" fmla="*/ 335761 w 3145930"/>
              <a:gd name="connsiteY5" fmla="*/ 364917 h 1386683"/>
              <a:gd name="connsiteX6" fmla="*/ 204376 w 3145930"/>
              <a:gd name="connsiteY6" fmla="*/ 437900 h 1386683"/>
              <a:gd name="connsiteX7" fmla="*/ 87590 w 3145930"/>
              <a:gd name="connsiteY7" fmla="*/ 547375 h 1386683"/>
              <a:gd name="connsiteX8" fmla="*/ 29197 w 3145930"/>
              <a:gd name="connsiteY8" fmla="*/ 671447 h 1386683"/>
              <a:gd name="connsiteX9" fmla="*/ 7299 w 3145930"/>
              <a:gd name="connsiteY9" fmla="*/ 788220 h 1386683"/>
              <a:gd name="connsiteX10" fmla="*/ 0 w 3145930"/>
              <a:gd name="connsiteY10" fmla="*/ 883098 h 1386683"/>
              <a:gd name="connsiteX11" fmla="*/ 14598 w 3145930"/>
              <a:gd name="connsiteY11" fmla="*/ 999872 h 1386683"/>
              <a:gd name="connsiteX12" fmla="*/ 58393 w 3145930"/>
              <a:gd name="connsiteY12" fmla="*/ 1167733 h 1386683"/>
              <a:gd name="connsiteX13" fmla="*/ 153282 w 3145930"/>
              <a:gd name="connsiteY13" fmla="*/ 1262612 h 1386683"/>
              <a:gd name="connsiteX14" fmla="*/ 226273 w 3145930"/>
              <a:gd name="connsiteY14" fmla="*/ 1313700 h 1386683"/>
              <a:gd name="connsiteX15" fmla="*/ 335761 w 3145930"/>
              <a:gd name="connsiteY15" fmla="*/ 1350192 h 1386683"/>
              <a:gd name="connsiteX16" fmla="*/ 452547 w 3145930"/>
              <a:gd name="connsiteY16" fmla="*/ 1386683 h 1386683"/>
              <a:gd name="connsiteX17" fmla="*/ 627726 w 3145930"/>
              <a:gd name="connsiteY17" fmla="*/ 1379385 h 1386683"/>
              <a:gd name="connsiteX18" fmla="*/ 766410 w 3145930"/>
              <a:gd name="connsiteY18" fmla="*/ 1350192 h 1386683"/>
              <a:gd name="connsiteX19" fmla="*/ 985384 w 3145930"/>
              <a:gd name="connsiteY19" fmla="*/ 1299103 h 1386683"/>
              <a:gd name="connsiteX20" fmla="*/ 1197059 w 3145930"/>
              <a:gd name="connsiteY20" fmla="*/ 1248015 h 1386683"/>
              <a:gd name="connsiteX21" fmla="*/ 1328444 w 3145930"/>
              <a:gd name="connsiteY21" fmla="*/ 1218822 h 1386683"/>
              <a:gd name="connsiteX22" fmla="*/ 1532820 w 3145930"/>
              <a:gd name="connsiteY22" fmla="*/ 1131242 h 1386683"/>
              <a:gd name="connsiteX23" fmla="*/ 1715298 w 3145930"/>
              <a:gd name="connsiteY23" fmla="*/ 1065557 h 1386683"/>
              <a:gd name="connsiteX24" fmla="*/ 1912375 w 3145930"/>
              <a:gd name="connsiteY24" fmla="*/ 977977 h 1386683"/>
              <a:gd name="connsiteX25" fmla="*/ 2109452 w 3145930"/>
              <a:gd name="connsiteY25" fmla="*/ 904993 h 1386683"/>
              <a:gd name="connsiteX26" fmla="*/ 2328426 w 3145930"/>
              <a:gd name="connsiteY26" fmla="*/ 824712 h 1386683"/>
              <a:gd name="connsiteX27" fmla="*/ 2561999 w 3145930"/>
              <a:gd name="connsiteY27" fmla="*/ 722535 h 1386683"/>
              <a:gd name="connsiteX28" fmla="*/ 2729879 w 3145930"/>
              <a:gd name="connsiteY28" fmla="*/ 656850 h 1386683"/>
              <a:gd name="connsiteX29" fmla="*/ 2912358 w 3145930"/>
              <a:gd name="connsiteY29" fmla="*/ 591165 h 1386683"/>
              <a:gd name="connsiteX30" fmla="*/ 3021845 w 3145930"/>
              <a:gd name="connsiteY30" fmla="*/ 547375 h 1386683"/>
              <a:gd name="connsiteX31" fmla="*/ 3145930 w 3145930"/>
              <a:gd name="connsiteY31" fmla="*/ 488988 h 1386683"/>
              <a:gd name="connsiteX32" fmla="*/ 2861264 w 3145930"/>
              <a:gd name="connsiteY32" fmla="*/ 372215 h 1386683"/>
              <a:gd name="connsiteX33" fmla="*/ 2613093 w 3145930"/>
              <a:gd name="connsiteY33" fmla="*/ 299232 h 1386683"/>
              <a:gd name="connsiteX34" fmla="*/ 2459811 w 3145930"/>
              <a:gd name="connsiteY34" fmla="*/ 233547 h 1386683"/>
              <a:gd name="connsiteX35" fmla="*/ 2313828 w 3145930"/>
              <a:gd name="connsiteY35" fmla="*/ 182458 h 1386683"/>
              <a:gd name="connsiteX36" fmla="*/ 2167845 w 3145930"/>
              <a:gd name="connsiteY36" fmla="*/ 138668 h 1386683"/>
              <a:gd name="connsiteX37" fmla="*/ 2007264 w 3145930"/>
              <a:gd name="connsiteY37" fmla="*/ 72983 h 1386683"/>
              <a:gd name="connsiteX38" fmla="*/ 1817486 w 3145930"/>
              <a:gd name="connsiteY38" fmla="*/ 51088 h 1386683"/>
              <a:gd name="connsiteX39" fmla="*/ 1642307 w 3145930"/>
              <a:gd name="connsiteY39" fmla="*/ 14597 h 1386683"/>
              <a:gd name="connsiteX40" fmla="*/ 1467128 w 3145930"/>
              <a:gd name="connsiteY40" fmla="*/ 0 h 1386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45930" h="1386683">
                <a:moveTo>
                  <a:pt x="1467128" y="0"/>
                </a:moveTo>
                <a:lnTo>
                  <a:pt x="1262752" y="58387"/>
                </a:lnTo>
                <a:lnTo>
                  <a:pt x="985384" y="131370"/>
                </a:lnTo>
                <a:lnTo>
                  <a:pt x="766410" y="204353"/>
                </a:lnTo>
                <a:lnTo>
                  <a:pt x="583931" y="277337"/>
                </a:lnTo>
                <a:lnTo>
                  <a:pt x="335761" y="364917"/>
                </a:lnTo>
                <a:lnTo>
                  <a:pt x="204376" y="437900"/>
                </a:lnTo>
                <a:lnTo>
                  <a:pt x="87590" y="547375"/>
                </a:lnTo>
                <a:lnTo>
                  <a:pt x="29197" y="671447"/>
                </a:lnTo>
                <a:lnTo>
                  <a:pt x="7299" y="788220"/>
                </a:lnTo>
                <a:lnTo>
                  <a:pt x="0" y="883098"/>
                </a:lnTo>
                <a:lnTo>
                  <a:pt x="14598" y="999872"/>
                </a:lnTo>
                <a:lnTo>
                  <a:pt x="58393" y="1167733"/>
                </a:lnTo>
                <a:lnTo>
                  <a:pt x="153282" y="1262612"/>
                </a:lnTo>
                <a:lnTo>
                  <a:pt x="226273" y="1313700"/>
                </a:lnTo>
                <a:lnTo>
                  <a:pt x="335761" y="1350192"/>
                </a:lnTo>
                <a:lnTo>
                  <a:pt x="452547" y="1386683"/>
                </a:lnTo>
                <a:lnTo>
                  <a:pt x="627726" y="1379385"/>
                </a:lnTo>
                <a:lnTo>
                  <a:pt x="766410" y="1350192"/>
                </a:lnTo>
                <a:lnTo>
                  <a:pt x="985384" y="1299103"/>
                </a:lnTo>
                <a:lnTo>
                  <a:pt x="1197059" y="1248015"/>
                </a:lnTo>
                <a:lnTo>
                  <a:pt x="1328444" y="1218822"/>
                </a:lnTo>
                <a:lnTo>
                  <a:pt x="1532820" y="1131242"/>
                </a:lnTo>
                <a:lnTo>
                  <a:pt x="1715298" y="1065557"/>
                </a:lnTo>
                <a:lnTo>
                  <a:pt x="1912375" y="977977"/>
                </a:lnTo>
                <a:lnTo>
                  <a:pt x="2109452" y="904993"/>
                </a:lnTo>
                <a:lnTo>
                  <a:pt x="2328426" y="824712"/>
                </a:lnTo>
                <a:lnTo>
                  <a:pt x="2561999" y="722535"/>
                </a:lnTo>
                <a:lnTo>
                  <a:pt x="2729879" y="656850"/>
                </a:lnTo>
                <a:lnTo>
                  <a:pt x="2912358" y="591165"/>
                </a:lnTo>
                <a:lnTo>
                  <a:pt x="3021845" y="547375"/>
                </a:lnTo>
                <a:lnTo>
                  <a:pt x="3145930" y="488988"/>
                </a:lnTo>
                <a:lnTo>
                  <a:pt x="2861264" y="372215"/>
                </a:lnTo>
                <a:lnTo>
                  <a:pt x="2613093" y="299232"/>
                </a:lnTo>
                <a:lnTo>
                  <a:pt x="2459811" y="233547"/>
                </a:lnTo>
                <a:lnTo>
                  <a:pt x="2313828" y="182458"/>
                </a:lnTo>
                <a:lnTo>
                  <a:pt x="2167845" y="138668"/>
                </a:lnTo>
                <a:lnTo>
                  <a:pt x="2007264" y="72983"/>
                </a:lnTo>
                <a:lnTo>
                  <a:pt x="1817486" y="51088"/>
                </a:lnTo>
                <a:lnTo>
                  <a:pt x="1642307" y="14597"/>
                </a:lnTo>
                <a:lnTo>
                  <a:pt x="1467128" y="0"/>
                </a:lnTo>
                <a:close/>
              </a:path>
            </a:pathLst>
          </a:custGeom>
          <a:solidFill>
            <a:srgbClr val="8EB4E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0" name="Freeform 319"/>
          <p:cNvSpPr/>
          <p:nvPr/>
        </p:nvSpPr>
        <p:spPr>
          <a:xfrm>
            <a:off x="4852628" y="2770642"/>
            <a:ext cx="591184" cy="170822"/>
          </a:xfrm>
          <a:custGeom>
            <a:avLst/>
            <a:gdLst>
              <a:gd name="connsiteX0" fmla="*/ 0 w 3510888"/>
              <a:gd name="connsiteY0" fmla="*/ 576569 h 1014468"/>
              <a:gd name="connsiteX1" fmla="*/ 350359 w 3510888"/>
              <a:gd name="connsiteY1" fmla="*/ 459795 h 1014468"/>
              <a:gd name="connsiteX2" fmla="*/ 759111 w 3510888"/>
              <a:gd name="connsiteY2" fmla="*/ 357619 h 1014468"/>
              <a:gd name="connsiteX3" fmla="*/ 1087572 w 3510888"/>
              <a:gd name="connsiteY3" fmla="*/ 291934 h 1014468"/>
              <a:gd name="connsiteX4" fmla="*/ 1408735 w 3510888"/>
              <a:gd name="connsiteY4" fmla="*/ 240845 h 1014468"/>
              <a:gd name="connsiteX5" fmla="*/ 1766393 w 3510888"/>
              <a:gd name="connsiteY5" fmla="*/ 197055 h 1014468"/>
              <a:gd name="connsiteX6" fmla="*/ 2058358 w 3510888"/>
              <a:gd name="connsiteY6" fmla="*/ 160564 h 1014468"/>
              <a:gd name="connsiteX7" fmla="*/ 2321127 w 3510888"/>
              <a:gd name="connsiteY7" fmla="*/ 102177 h 1014468"/>
              <a:gd name="connsiteX8" fmla="*/ 2613093 w 3510888"/>
              <a:gd name="connsiteY8" fmla="*/ 51089 h 1014468"/>
              <a:gd name="connsiteX9" fmla="*/ 2905059 w 3510888"/>
              <a:gd name="connsiteY9" fmla="*/ 0 h 1014468"/>
              <a:gd name="connsiteX10" fmla="*/ 3007247 w 3510888"/>
              <a:gd name="connsiteY10" fmla="*/ 0 h 1014468"/>
              <a:gd name="connsiteX11" fmla="*/ 3218922 w 3510888"/>
              <a:gd name="connsiteY11" fmla="*/ 65685 h 1014468"/>
              <a:gd name="connsiteX12" fmla="*/ 3343007 w 3510888"/>
              <a:gd name="connsiteY12" fmla="*/ 145967 h 1014468"/>
              <a:gd name="connsiteX13" fmla="*/ 3415999 w 3510888"/>
              <a:gd name="connsiteY13" fmla="*/ 218950 h 1014468"/>
              <a:gd name="connsiteX14" fmla="*/ 3488990 w 3510888"/>
              <a:gd name="connsiteY14" fmla="*/ 335724 h 1014468"/>
              <a:gd name="connsiteX15" fmla="*/ 3510888 w 3510888"/>
              <a:gd name="connsiteY15" fmla="*/ 430602 h 1014468"/>
              <a:gd name="connsiteX16" fmla="*/ 3510888 w 3510888"/>
              <a:gd name="connsiteY16" fmla="*/ 532779 h 1014468"/>
              <a:gd name="connsiteX17" fmla="*/ 3474392 w 3510888"/>
              <a:gd name="connsiteY17" fmla="*/ 678745 h 1014468"/>
              <a:gd name="connsiteX18" fmla="*/ 3328409 w 3510888"/>
              <a:gd name="connsiteY18" fmla="*/ 722535 h 1014468"/>
              <a:gd name="connsiteX19" fmla="*/ 3131332 w 3510888"/>
              <a:gd name="connsiteY19" fmla="*/ 766325 h 1014468"/>
              <a:gd name="connsiteX20" fmla="*/ 2978050 w 3510888"/>
              <a:gd name="connsiteY20" fmla="*/ 795518 h 1014468"/>
              <a:gd name="connsiteX21" fmla="*/ 2853965 w 3510888"/>
              <a:gd name="connsiteY21" fmla="*/ 832010 h 1014468"/>
              <a:gd name="connsiteX22" fmla="*/ 2678785 w 3510888"/>
              <a:gd name="connsiteY22" fmla="*/ 853905 h 1014468"/>
              <a:gd name="connsiteX23" fmla="*/ 2518204 w 3510888"/>
              <a:gd name="connsiteY23" fmla="*/ 904993 h 1014468"/>
              <a:gd name="connsiteX24" fmla="*/ 2284632 w 3510888"/>
              <a:gd name="connsiteY24" fmla="*/ 948783 h 1014468"/>
              <a:gd name="connsiteX25" fmla="*/ 2167845 w 3510888"/>
              <a:gd name="connsiteY25" fmla="*/ 948783 h 1014468"/>
              <a:gd name="connsiteX26" fmla="*/ 1992666 w 3510888"/>
              <a:gd name="connsiteY26" fmla="*/ 1014468 h 1014468"/>
              <a:gd name="connsiteX27" fmla="*/ 1708000 w 3510888"/>
              <a:gd name="connsiteY27" fmla="*/ 970678 h 1014468"/>
              <a:gd name="connsiteX28" fmla="*/ 1452530 w 3510888"/>
              <a:gd name="connsiteY28" fmla="*/ 941485 h 1014468"/>
              <a:gd name="connsiteX29" fmla="*/ 1248154 w 3510888"/>
              <a:gd name="connsiteY29" fmla="*/ 897695 h 1014468"/>
              <a:gd name="connsiteX30" fmla="*/ 1021880 w 3510888"/>
              <a:gd name="connsiteY30" fmla="*/ 846607 h 1014468"/>
              <a:gd name="connsiteX31" fmla="*/ 832102 w 3510888"/>
              <a:gd name="connsiteY31" fmla="*/ 810115 h 1014468"/>
              <a:gd name="connsiteX32" fmla="*/ 656923 w 3510888"/>
              <a:gd name="connsiteY32" fmla="*/ 766325 h 1014468"/>
              <a:gd name="connsiteX33" fmla="*/ 416051 w 3510888"/>
              <a:gd name="connsiteY33" fmla="*/ 700640 h 1014468"/>
              <a:gd name="connsiteX34" fmla="*/ 197077 w 3510888"/>
              <a:gd name="connsiteY34" fmla="*/ 642254 h 1014468"/>
              <a:gd name="connsiteX35" fmla="*/ 0 w 3510888"/>
              <a:gd name="connsiteY35" fmla="*/ 576569 h 101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510888" h="1014468">
                <a:moveTo>
                  <a:pt x="0" y="576569"/>
                </a:moveTo>
                <a:lnTo>
                  <a:pt x="350359" y="459795"/>
                </a:lnTo>
                <a:lnTo>
                  <a:pt x="759111" y="357619"/>
                </a:lnTo>
                <a:lnTo>
                  <a:pt x="1087572" y="291934"/>
                </a:lnTo>
                <a:lnTo>
                  <a:pt x="1408735" y="240845"/>
                </a:lnTo>
                <a:lnTo>
                  <a:pt x="1766393" y="197055"/>
                </a:lnTo>
                <a:lnTo>
                  <a:pt x="2058358" y="160564"/>
                </a:lnTo>
                <a:lnTo>
                  <a:pt x="2321127" y="102177"/>
                </a:lnTo>
                <a:lnTo>
                  <a:pt x="2613093" y="51089"/>
                </a:lnTo>
                <a:lnTo>
                  <a:pt x="2905059" y="0"/>
                </a:lnTo>
                <a:lnTo>
                  <a:pt x="3007247" y="0"/>
                </a:lnTo>
                <a:lnTo>
                  <a:pt x="3218922" y="65685"/>
                </a:lnTo>
                <a:lnTo>
                  <a:pt x="3343007" y="145967"/>
                </a:lnTo>
                <a:lnTo>
                  <a:pt x="3415999" y="218950"/>
                </a:lnTo>
                <a:lnTo>
                  <a:pt x="3488990" y="335724"/>
                </a:lnTo>
                <a:lnTo>
                  <a:pt x="3510888" y="430602"/>
                </a:lnTo>
                <a:lnTo>
                  <a:pt x="3510888" y="532779"/>
                </a:lnTo>
                <a:lnTo>
                  <a:pt x="3474392" y="678745"/>
                </a:lnTo>
                <a:lnTo>
                  <a:pt x="3328409" y="722535"/>
                </a:lnTo>
                <a:lnTo>
                  <a:pt x="3131332" y="766325"/>
                </a:lnTo>
                <a:lnTo>
                  <a:pt x="2978050" y="795518"/>
                </a:lnTo>
                <a:lnTo>
                  <a:pt x="2853965" y="832010"/>
                </a:lnTo>
                <a:lnTo>
                  <a:pt x="2678785" y="853905"/>
                </a:lnTo>
                <a:lnTo>
                  <a:pt x="2518204" y="904993"/>
                </a:lnTo>
                <a:lnTo>
                  <a:pt x="2284632" y="948783"/>
                </a:lnTo>
                <a:lnTo>
                  <a:pt x="2167845" y="948783"/>
                </a:lnTo>
                <a:lnTo>
                  <a:pt x="1992666" y="1014468"/>
                </a:lnTo>
                <a:lnTo>
                  <a:pt x="1708000" y="970678"/>
                </a:lnTo>
                <a:lnTo>
                  <a:pt x="1452530" y="941485"/>
                </a:lnTo>
                <a:lnTo>
                  <a:pt x="1248154" y="897695"/>
                </a:lnTo>
                <a:lnTo>
                  <a:pt x="1021880" y="846607"/>
                </a:lnTo>
                <a:lnTo>
                  <a:pt x="832102" y="810115"/>
                </a:lnTo>
                <a:lnTo>
                  <a:pt x="656923" y="766325"/>
                </a:lnTo>
                <a:lnTo>
                  <a:pt x="416051" y="700640"/>
                </a:lnTo>
                <a:lnTo>
                  <a:pt x="197077" y="642254"/>
                </a:lnTo>
                <a:lnTo>
                  <a:pt x="0" y="576569"/>
                </a:lnTo>
                <a:close/>
              </a:path>
            </a:pathLst>
          </a:custGeom>
          <a:solidFill>
            <a:srgbClr val="8EB4E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3" name="Group 302"/>
          <p:cNvGrpSpPr/>
          <p:nvPr/>
        </p:nvGrpSpPr>
        <p:grpSpPr>
          <a:xfrm>
            <a:off x="4604966" y="854962"/>
            <a:ext cx="338184" cy="582164"/>
            <a:chOff x="11023600" y="1085850"/>
            <a:chExt cx="387350" cy="666800"/>
          </a:xfrm>
          <a:solidFill>
            <a:srgbClr val="8EB4E3">
              <a:alpha val="60000"/>
            </a:srgbClr>
          </a:solidFill>
        </p:grpSpPr>
        <p:sp>
          <p:nvSpPr>
            <p:cNvPr id="315" name="Freeform 314"/>
            <p:cNvSpPr/>
            <p:nvPr/>
          </p:nvSpPr>
          <p:spPr>
            <a:xfrm>
              <a:off x="11150600" y="1085850"/>
              <a:ext cx="139700" cy="666800"/>
            </a:xfrm>
            <a:custGeom>
              <a:avLst/>
              <a:gdLst>
                <a:gd name="connsiteX0" fmla="*/ 146971 w 216924"/>
                <a:gd name="connsiteY0" fmla="*/ 711 h 997711"/>
                <a:gd name="connsiteX1" fmla="*/ 26321 w 216924"/>
                <a:gd name="connsiteY1" fmla="*/ 134061 h 997711"/>
                <a:gd name="connsiteX2" fmla="*/ 921 w 216924"/>
                <a:gd name="connsiteY2" fmla="*/ 235661 h 997711"/>
                <a:gd name="connsiteX3" fmla="*/ 45371 w 216924"/>
                <a:gd name="connsiteY3" fmla="*/ 407111 h 997711"/>
                <a:gd name="connsiteX4" fmla="*/ 121571 w 216924"/>
                <a:gd name="connsiteY4" fmla="*/ 565861 h 997711"/>
                <a:gd name="connsiteX5" fmla="*/ 146971 w 216924"/>
                <a:gd name="connsiteY5" fmla="*/ 781761 h 997711"/>
                <a:gd name="connsiteX6" fmla="*/ 64421 w 216924"/>
                <a:gd name="connsiteY6" fmla="*/ 997661 h 997711"/>
                <a:gd name="connsiteX7" fmla="*/ 204121 w 216924"/>
                <a:gd name="connsiteY7" fmla="*/ 762711 h 997711"/>
                <a:gd name="connsiteX8" fmla="*/ 204121 w 216924"/>
                <a:gd name="connsiteY8" fmla="*/ 546811 h 997711"/>
                <a:gd name="connsiteX9" fmla="*/ 146971 w 216924"/>
                <a:gd name="connsiteY9" fmla="*/ 419811 h 997711"/>
                <a:gd name="connsiteX10" fmla="*/ 96171 w 216924"/>
                <a:gd name="connsiteY10" fmla="*/ 286461 h 997711"/>
                <a:gd name="connsiteX11" fmla="*/ 89821 w 216924"/>
                <a:gd name="connsiteY11" fmla="*/ 89611 h 997711"/>
                <a:gd name="connsiteX12" fmla="*/ 146971 w 216924"/>
                <a:gd name="connsiteY12" fmla="*/ 711 h 99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924" h="997711">
                  <a:moveTo>
                    <a:pt x="146971" y="711"/>
                  </a:moveTo>
                  <a:cubicBezTo>
                    <a:pt x="136388" y="8119"/>
                    <a:pt x="50663" y="94903"/>
                    <a:pt x="26321" y="134061"/>
                  </a:cubicBezTo>
                  <a:cubicBezTo>
                    <a:pt x="1979" y="173219"/>
                    <a:pt x="-2254" y="190153"/>
                    <a:pt x="921" y="235661"/>
                  </a:cubicBezTo>
                  <a:cubicBezTo>
                    <a:pt x="4096" y="281169"/>
                    <a:pt x="25263" y="352078"/>
                    <a:pt x="45371" y="407111"/>
                  </a:cubicBezTo>
                  <a:cubicBezTo>
                    <a:pt x="65479" y="462144"/>
                    <a:pt x="104638" y="503419"/>
                    <a:pt x="121571" y="565861"/>
                  </a:cubicBezTo>
                  <a:cubicBezTo>
                    <a:pt x="138504" y="628303"/>
                    <a:pt x="156496" y="709794"/>
                    <a:pt x="146971" y="781761"/>
                  </a:cubicBezTo>
                  <a:cubicBezTo>
                    <a:pt x="137446" y="853728"/>
                    <a:pt x="54896" y="1000836"/>
                    <a:pt x="64421" y="997661"/>
                  </a:cubicBezTo>
                  <a:cubicBezTo>
                    <a:pt x="73946" y="994486"/>
                    <a:pt x="180838" y="837853"/>
                    <a:pt x="204121" y="762711"/>
                  </a:cubicBezTo>
                  <a:cubicBezTo>
                    <a:pt x="227404" y="687569"/>
                    <a:pt x="213646" y="603961"/>
                    <a:pt x="204121" y="546811"/>
                  </a:cubicBezTo>
                  <a:cubicBezTo>
                    <a:pt x="194596" y="489661"/>
                    <a:pt x="164963" y="463203"/>
                    <a:pt x="146971" y="419811"/>
                  </a:cubicBezTo>
                  <a:cubicBezTo>
                    <a:pt x="128979" y="376419"/>
                    <a:pt x="105696" y="341494"/>
                    <a:pt x="96171" y="286461"/>
                  </a:cubicBezTo>
                  <a:cubicBezTo>
                    <a:pt x="86646" y="231428"/>
                    <a:pt x="81354" y="134061"/>
                    <a:pt x="89821" y="89611"/>
                  </a:cubicBezTo>
                  <a:cubicBezTo>
                    <a:pt x="98288" y="45161"/>
                    <a:pt x="157554" y="-6697"/>
                    <a:pt x="146971" y="711"/>
                  </a:cubicBezTo>
                  <a:close/>
                </a:path>
              </a:pathLst>
            </a:cu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316" name="Freeform 315"/>
            <p:cNvSpPr/>
            <p:nvPr/>
          </p:nvSpPr>
          <p:spPr>
            <a:xfrm>
              <a:off x="11023600" y="1193800"/>
              <a:ext cx="101600" cy="552500"/>
            </a:xfrm>
            <a:custGeom>
              <a:avLst/>
              <a:gdLst>
                <a:gd name="connsiteX0" fmla="*/ 146971 w 216924"/>
                <a:gd name="connsiteY0" fmla="*/ 711 h 997711"/>
                <a:gd name="connsiteX1" fmla="*/ 26321 w 216924"/>
                <a:gd name="connsiteY1" fmla="*/ 134061 h 997711"/>
                <a:gd name="connsiteX2" fmla="*/ 921 w 216924"/>
                <a:gd name="connsiteY2" fmla="*/ 235661 h 997711"/>
                <a:gd name="connsiteX3" fmla="*/ 45371 w 216924"/>
                <a:gd name="connsiteY3" fmla="*/ 407111 h 997711"/>
                <a:gd name="connsiteX4" fmla="*/ 121571 w 216924"/>
                <a:gd name="connsiteY4" fmla="*/ 565861 h 997711"/>
                <a:gd name="connsiteX5" fmla="*/ 146971 w 216924"/>
                <a:gd name="connsiteY5" fmla="*/ 781761 h 997711"/>
                <a:gd name="connsiteX6" fmla="*/ 64421 w 216924"/>
                <a:gd name="connsiteY6" fmla="*/ 997661 h 997711"/>
                <a:gd name="connsiteX7" fmla="*/ 204121 w 216924"/>
                <a:gd name="connsiteY7" fmla="*/ 762711 h 997711"/>
                <a:gd name="connsiteX8" fmla="*/ 204121 w 216924"/>
                <a:gd name="connsiteY8" fmla="*/ 546811 h 997711"/>
                <a:gd name="connsiteX9" fmla="*/ 146971 w 216924"/>
                <a:gd name="connsiteY9" fmla="*/ 419811 h 997711"/>
                <a:gd name="connsiteX10" fmla="*/ 96171 w 216924"/>
                <a:gd name="connsiteY10" fmla="*/ 286461 h 997711"/>
                <a:gd name="connsiteX11" fmla="*/ 89821 w 216924"/>
                <a:gd name="connsiteY11" fmla="*/ 89611 h 997711"/>
                <a:gd name="connsiteX12" fmla="*/ 146971 w 216924"/>
                <a:gd name="connsiteY12" fmla="*/ 711 h 99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924" h="997711">
                  <a:moveTo>
                    <a:pt x="146971" y="711"/>
                  </a:moveTo>
                  <a:cubicBezTo>
                    <a:pt x="136388" y="8119"/>
                    <a:pt x="50663" y="94903"/>
                    <a:pt x="26321" y="134061"/>
                  </a:cubicBezTo>
                  <a:cubicBezTo>
                    <a:pt x="1979" y="173219"/>
                    <a:pt x="-2254" y="190153"/>
                    <a:pt x="921" y="235661"/>
                  </a:cubicBezTo>
                  <a:cubicBezTo>
                    <a:pt x="4096" y="281169"/>
                    <a:pt x="25263" y="352078"/>
                    <a:pt x="45371" y="407111"/>
                  </a:cubicBezTo>
                  <a:cubicBezTo>
                    <a:pt x="65479" y="462144"/>
                    <a:pt x="104638" y="503419"/>
                    <a:pt x="121571" y="565861"/>
                  </a:cubicBezTo>
                  <a:cubicBezTo>
                    <a:pt x="138504" y="628303"/>
                    <a:pt x="156496" y="709794"/>
                    <a:pt x="146971" y="781761"/>
                  </a:cubicBezTo>
                  <a:cubicBezTo>
                    <a:pt x="137446" y="853728"/>
                    <a:pt x="54896" y="1000836"/>
                    <a:pt x="64421" y="997661"/>
                  </a:cubicBezTo>
                  <a:cubicBezTo>
                    <a:pt x="73946" y="994486"/>
                    <a:pt x="180838" y="837853"/>
                    <a:pt x="204121" y="762711"/>
                  </a:cubicBezTo>
                  <a:cubicBezTo>
                    <a:pt x="227404" y="687569"/>
                    <a:pt x="213646" y="603961"/>
                    <a:pt x="204121" y="546811"/>
                  </a:cubicBezTo>
                  <a:cubicBezTo>
                    <a:pt x="194596" y="489661"/>
                    <a:pt x="164963" y="463203"/>
                    <a:pt x="146971" y="419811"/>
                  </a:cubicBezTo>
                  <a:cubicBezTo>
                    <a:pt x="128979" y="376419"/>
                    <a:pt x="105696" y="341494"/>
                    <a:pt x="96171" y="286461"/>
                  </a:cubicBezTo>
                  <a:cubicBezTo>
                    <a:pt x="86646" y="231428"/>
                    <a:pt x="81354" y="134061"/>
                    <a:pt x="89821" y="89611"/>
                  </a:cubicBezTo>
                  <a:cubicBezTo>
                    <a:pt x="98288" y="45161"/>
                    <a:pt x="157554" y="-6697"/>
                    <a:pt x="146971" y="711"/>
                  </a:cubicBezTo>
                  <a:close/>
                </a:path>
              </a:pathLst>
            </a:cu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317" name="Freeform 316"/>
            <p:cNvSpPr/>
            <p:nvPr/>
          </p:nvSpPr>
          <p:spPr>
            <a:xfrm>
              <a:off x="11347450" y="1301750"/>
              <a:ext cx="63500" cy="425500"/>
            </a:xfrm>
            <a:custGeom>
              <a:avLst/>
              <a:gdLst>
                <a:gd name="connsiteX0" fmla="*/ 146971 w 216924"/>
                <a:gd name="connsiteY0" fmla="*/ 711 h 997711"/>
                <a:gd name="connsiteX1" fmla="*/ 26321 w 216924"/>
                <a:gd name="connsiteY1" fmla="*/ 134061 h 997711"/>
                <a:gd name="connsiteX2" fmla="*/ 921 w 216924"/>
                <a:gd name="connsiteY2" fmla="*/ 235661 h 997711"/>
                <a:gd name="connsiteX3" fmla="*/ 45371 w 216924"/>
                <a:gd name="connsiteY3" fmla="*/ 407111 h 997711"/>
                <a:gd name="connsiteX4" fmla="*/ 121571 w 216924"/>
                <a:gd name="connsiteY4" fmla="*/ 565861 h 997711"/>
                <a:gd name="connsiteX5" fmla="*/ 146971 w 216924"/>
                <a:gd name="connsiteY5" fmla="*/ 781761 h 997711"/>
                <a:gd name="connsiteX6" fmla="*/ 64421 w 216924"/>
                <a:gd name="connsiteY6" fmla="*/ 997661 h 997711"/>
                <a:gd name="connsiteX7" fmla="*/ 204121 w 216924"/>
                <a:gd name="connsiteY7" fmla="*/ 762711 h 997711"/>
                <a:gd name="connsiteX8" fmla="*/ 204121 w 216924"/>
                <a:gd name="connsiteY8" fmla="*/ 546811 h 997711"/>
                <a:gd name="connsiteX9" fmla="*/ 146971 w 216924"/>
                <a:gd name="connsiteY9" fmla="*/ 419811 h 997711"/>
                <a:gd name="connsiteX10" fmla="*/ 96171 w 216924"/>
                <a:gd name="connsiteY10" fmla="*/ 286461 h 997711"/>
                <a:gd name="connsiteX11" fmla="*/ 89821 w 216924"/>
                <a:gd name="connsiteY11" fmla="*/ 89611 h 997711"/>
                <a:gd name="connsiteX12" fmla="*/ 146971 w 216924"/>
                <a:gd name="connsiteY12" fmla="*/ 711 h 99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924" h="997711">
                  <a:moveTo>
                    <a:pt x="146971" y="711"/>
                  </a:moveTo>
                  <a:cubicBezTo>
                    <a:pt x="136388" y="8119"/>
                    <a:pt x="50663" y="94903"/>
                    <a:pt x="26321" y="134061"/>
                  </a:cubicBezTo>
                  <a:cubicBezTo>
                    <a:pt x="1979" y="173219"/>
                    <a:pt x="-2254" y="190153"/>
                    <a:pt x="921" y="235661"/>
                  </a:cubicBezTo>
                  <a:cubicBezTo>
                    <a:pt x="4096" y="281169"/>
                    <a:pt x="25263" y="352078"/>
                    <a:pt x="45371" y="407111"/>
                  </a:cubicBezTo>
                  <a:cubicBezTo>
                    <a:pt x="65479" y="462144"/>
                    <a:pt x="104638" y="503419"/>
                    <a:pt x="121571" y="565861"/>
                  </a:cubicBezTo>
                  <a:cubicBezTo>
                    <a:pt x="138504" y="628303"/>
                    <a:pt x="156496" y="709794"/>
                    <a:pt x="146971" y="781761"/>
                  </a:cubicBezTo>
                  <a:cubicBezTo>
                    <a:pt x="137446" y="853728"/>
                    <a:pt x="54896" y="1000836"/>
                    <a:pt x="64421" y="997661"/>
                  </a:cubicBezTo>
                  <a:cubicBezTo>
                    <a:pt x="73946" y="994486"/>
                    <a:pt x="180838" y="837853"/>
                    <a:pt x="204121" y="762711"/>
                  </a:cubicBezTo>
                  <a:cubicBezTo>
                    <a:pt x="227404" y="687569"/>
                    <a:pt x="213646" y="603961"/>
                    <a:pt x="204121" y="546811"/>
                  </a:cubicBezTo>
                  <a:cubicBezTo>
                    <a:pt x="194596" y="489661"/>
                    <a:pt x="164963" y="463203"/>
                    <a:pt x="146971" y="419811"/>
                  </a:cubicBezTo>
                  <a:cubicBezTo>
                    <a:pt x="128979" y="376419"/>
                    <a:pt x="105696" y="341494"/>
                    <a:pt x="96171" y="286461"/>
                  </a:cubicBezTo>
                  <a:cubicBezTo>
                    <a:pt x="86646" y="231428"/>
                    <a:pt x="81354" y="134061"/>
                    <a:pt x="89821" y="89611"/>
                  </a:cubicBezTo>
                  <a:cubicBezTo>
                    <a:pt x="98288" y="45161"/>
                    <a:pt x="157554" y="-6697"/>
                    <a:pt x="146971" y="711"/>
                  </a:cubicBezTo>
                  <a:close/>
                </a:path>
              </a:pathLst>
            </a:cu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grpSp>
      <p:sp>
        <p:nvSpPr>
          <p:cNvPr id="313" name="Isosceles Triangle 312"/>
          <p:cNvSpPr/>
          <p:nvPr/>
        </p:nvSpPr>
        <p:spPr>
          <a:xfrm rot="10800000">
            <a:off x="4067118" y="1504661"/>
            <a:ext cx="1439810" cy="906677"/>
          </a:xfrm>
          <a:prstGeom prst="triangle">
            <a:avLst/>
          </a:prstGeom>
          <a:solidFill>
            <a:srgbClr val="8EB4E3"/>
          </a:solid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314" name="Rounded Rectangle 313"/>
          <p:cNvSpPr/>
          <p:nvPr/>
        </p:nvSpPr>
        <p:spPr>
          <a:xfrm>
            <a:off x="4158140" y="1504659"/>
            <a:ext cx="1257767" cy="959823"/>
          </a:xfrm>
          <a:prstGeom prst="roundRect">
            <a:avLst/>
          </a:prstGeom>
          <a:solidFill>
            <a:srgbClr val="8EB4E3"/>
          </a:solidFill>
          <a:ln w="6350" cap="flat" cmpd="sng" algn="ctr">
            <a:noFill/>
            <a:prstDash val="solid"/>
            <a:miter lim="800000"/>
          </a:ln>
          <a:effectLst/>
        </p:spPr>
        <p:txBody>
          <a:bodyPr rtlCol="0" anchor="ctr"/>
          <a:lstStyle/>
          <a:p>
            <a:pPr algn="ctr" defTabSz="912173"/>
            <a:endParaRPr lang="en-US" kern="0" dirty="0">
              <a:solidFill>
                <a:sysClr val="window" lastClr="FFFFFF"/>
              </a:solidFill>
              <a:latin typeface="Calibri"/>
            </a:endParaRPr>
          </a:p>
        </p:txBody>
      </p:sp>
      <p:grpSp>
        <p:nvGrpSpPr>
          <p:cNvPr id="310" name="Group 309"/>
          <p:cNvGrpSpPr/>
          <p:nvPr/>
        </p:nvGrpSpPr>
        <p:grpSpPr>
          <a:xfrm>
            <a:off x="3946023" y="1650257"/>
            <a:ext cx="1672165" cy="153521"/>
            <a:chOff x="9348574" y="2953091"/>
            <a:chExt cx="1915269" cy="175840"/>
          </a:xfrm>
          <a:solidFill>
            <a:srgbClr val="8EB4E3"/>
          </a:solidFill>
        </p:grpSpPr>
        <p:sp>
          <p:nvSpPr>
            <p:cNvPr id="311" name="Rounded Rectangle 310"/>
            <p:cNvSpPr/>
            <p:nvPr/>
          </p:nvSpPr>
          <p:spPr>
            <a:xfrm rot="1200000">
              <a:off x="9348574" y="2953091"/>
              <a:ext cx="417023" cy="175840"/>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312" name="Rounded Rectangle 311"/>
            <p:cNvSpPr/>
            <p:nvPr/>
          </p:nvSpPr>
          <p:spPr>
            <a:xfrm rot="20400000">
              <a:off x="10846820" y="2953091"/>
              <a:ext cx="417023" cy="175840"/>
            </a:xfrm>
            <a:prstGeom prst="roundRect">
              <a:avLst/>
            </a:prstGeom>
            <a:grp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grpSp>
      <p:pic>
        <p:nvPicPr>
          <p:cNvPr id="307" name="Picture 306"/>
          <p:cNvPicPr>
            <a:picLocks noChangeAspect="1"/>
          </p:cNvPicPr>
          <p:nvPr/>
        </p:nvPicPr>
        <p:blipFill>
          <a:blip r:embed="rId3"/>
          <a:stretch>
            <a:fillRect/>
          </a:stretch>
        </p:blipFill>
        <p:spPr>
          <a:xfrm>
            <a:off x="4390132" y="1863814"/>
            <a:ext cx="758245" cy="620928"/>
          </a:xfrm>
          <a:prstGeom prst="rect">
            <a:avLst/>
          </a:prstGeom>
        </p:spPr>
      </p:pic>
      <p:sp>
        <p:nvSpPr>
          <p:cNvPr id="308" name="Chord 307"/>
          <p:cNvSpPr/>
          <p:nvPr/>
        </p:nvSpPr>
        <p:spPr>
          <a:xfrm rot="911229">
            <a:off x="4743083" y="2070408"/>
            <a:ext cx="457966" cy="521232"/>
          </a:xfrm>
          <a:prstGeom prst="chord">
            <a:avLst>
              <a:gd name="adj1" fmla="val 7716947"/>
              <a:gd name="adj2" fmla="val 14311385"/>
            </a:avLst>
          </a:prstGeom>
          <a:solidFill>
            <a:srgbClr val="8EB4E3"/>
          </a:solidFill>
          <a:ln w="6350" cap="flat" cmpd="sng" algn="ctr">
            <a:noFill/>
            <a:prstDash val="solid"/>
            <a:miter lim="800000"/>
          </a:ln>
          <a:effectLst/>
        </p:spPr>
        <p:txBody>
          <a:bodyPr rtlCol="0" anchor="ctr"/>
          <a:lstStyle/>
          <a:p>
            <a:pPr algn="ctr" defTabSz="912173"/>
            <a:endParaRPr lang="en-US" kern="0">
              <a:solidFill>
                <a:sysClr val="window" lastClr="FFFFFF"/>
              </a:solidFill>
              <a:latin typeface="Calibri"/>
            </a:endParaRPr>
          </a:p>
        </p:txBody>
      </p:sp>
      <p:sp>
        <p:nvSpPr>
          <p:cNvPr id="306" name="Arc 305"/>
          <p:cNvSpPr/>
          <p:nvPr/>
        </p:nvSpPr>
        <p:spPr>
          <a:xfrm>
            <a:off x="4369277" y="1935620"/>
            <a:ext cx="782276" cy="854046"/>
          </a:xfrm>
          <a:prstGeom prst="arc">
            <a:avLst>
              <a:gd name="adj1" fmla="val 19335375"/>
              <a:gd name="adj2" fmla="val 10179000"/>
            </a:avLst>
          </a:prstGeom>
          <a:ln w="12700">
            <a:solidFill>
              <a:srgbClr val="8EB4E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6" name="Content Placeholder 2"/>
          <p:cNvSpPr txBox="1">
            <a:spLocks/>
          </p:cNvSpPr>
          <p:nvPr/>
        </p:nvSpPr>
        <p:spPr>
          <a:xfrm>
            <a:off x="425589" y="3767324"/>
            <a:ext cx="2639308" cy="436233"/>
          </a:xfrm>
          <a:prstGeom prst="rect">
            <a:avLst/>
          </a:prstGeom>
        </p:spPr>
        <p:txBody>
          <a:bodyPr vert="horz" lIns="90682" tIns="45341" rIns="90682" bIns="45341"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rgbClr val="FF9933"/>
                </a:solidFill>
                <a:latin typeface="Arial"/>
                <a:cs typeface="Arial"/>
              </a:rPr>
              <a:t>Economic</a:t>
            </a:r>
            <a:br>
              <a:rPr lang="en-US" sz="2800" b="1" dirty="0">
                <a:solidFill>
                  <a:srgbClr val="FF9933"/>
                </a:solidFill>
                <a:latin typeface="Arial"/>
                <a:cs typeface="Arial"/>
              </a:rPr>
            </a:br>
            <a:r>
              <a:rPr lang="en-US" sz="2800" b="1" dirty="0">
                <a:solidFill>
                  <a:srgbClr val="FF9933"/>
                </a:solidFill>
                <a:latin typeface="Arial"/>
                <a:cs typeface="Arial"/>
              </a:rPr>
              <a:t>Impact</a:t>
            </a:r>
          </a:p>
        </p:txBody>
      </p:sp>
      <p:sp>
        <p:nvSpPr>
          <p:cNvPr id="137" name="Content Placeholder 2"/>
          <p:cNvSpPr txBox="1">
            <a:spLocks/>
          </p:cNvSpPr>
          <p:nvPr/>
        </p:nvSpPr>
        <p:spPr>
          <a:xfrm>
            <a:off x="3359860" y="3767324"/>
            <a:ext cx="2844491" cy="436233"/>
          </a:xfrm>
          <a:prstGeom prst="rect">
            <a:avLst/>
          </a:prstGeom>
        </p:spPr>
        <p:txBody>
          <a:bodyPr vert="horz" lIns="90682" tIns="45341" rIns="90682" bIns="45341"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rgbClr val="FF9933"/>
                </a:solidFill>
                <a:latin typeface="Arial"/>
                <a:cs typeface="Arial"/>
              </a:rPr>
              <a:t>Environmental</a:t>
            </a:r>
            <a:br>
              <a:rPr lang="en-US" sz="2800" b="1" dirty="0">
                <a:solidFill>
                  <a:srgbClr val="FF9933"/>
                </a:solidFill>
                <a:latin typeface="Arial"/>
                <a:cs typeface="Arial"/>
              </a:rPr>
            </a:br>
            <a:r>
              <a:rPr lang="en-US" sz="2800" b="1" dirty="0">
                <a:solidFill>
                  <a:srgbClr val="FF9933"/>
                </a:solidFill>
                <a:latin typeface="Arial"/>
                <a:cs typeface="Arial"/>
              </a:rPr>
              <a:t>Impact</a:t>
            </a:r>
          </a:p>
        </p:txBody>
      </p:sp>
      <p:grpSp>
        <p:nvGrpSpPr>
          <p:cNvPr id="11" name="Group 10">
            <a:extLst>
              <a:ext uri="{FF2B5EF4-FFF2-40B4-BE49-F238E27FC236}">
                <a16:creationId xmlns:a16="http://schemas.microsoft.com/office/drawing/2014/main" id="{16EE1261-0EDE-BA4F-AA4F-ED416F33C449}"/>
              </a:ext>
            </a:extLst>
          </p:cNvPr>
          <p:cNvGrpSpPr/>
          <p:nvPr/>
        </p:nvGrpSpPr>
        <p:grpSpPr>
          <a:xfrm>
            <a:off x="6102830" y="624741"/>
            <a:ext cx="2844491" cy="3578814"/>
            <a:chOff x="6102830" y="624741"/>
            <a:chExt cx="2844491" cy="3578814"/>
          </a:xfrm>
        </p:grpSpPr>
        <p:grpSp>
          <p:nvGrpSpPr>
            <p:cNvPr id="8" name="Group 7">
              <a:extLst>
                <a:ext uri="{FF2B5EF4-FFF2-40B4-BE49-F238E27FC236}">
                  <a16:creationId xmlns:a16="http://schemas.microsoft.com/office/drawing/2014/main" id="{2931E56D-9314-3C4D-8080-EA1E49FF0B18}"/>
                </a:ext>
              </a:extLst>
            </p:cNvPr>
            <p:cNvGrpSpPr/>
            <p:nvPr/>
          </p:nvGrpSpPr>
          <p:grpSpPr>
            <a:xfrm>
              <a:off x="6838619" y="624741"/>
              <a:ext cx="1683121" cy="2845574"/>
              <a:chOff x="6838619" y="624741"/>
              <a:chExt cx="1683121" cy="2845574"/>
            </a:xfrm>
          </p:grpSpPr>
          <p:sp>
            <p:nvSpPr>
              <p:cNvPr id="199" name="Freeform 198"/>
              <p:cNvSpPr/>
              <p:nvPr/>
            </p:nvSpPr>
            <p:spPr>
              <a:xfrm>
                <a:off x="6847553" y="1585941"/>
                <a:ext cx="512798" cy="802191"/>
              </a:xfrm>
              <a:custGeom>
                <a:avLst/>
                <a:gdLst>
                  <a:gd name="connsiteX0" fmla="*/ 0 w 1435039"/>
                  <a:gd name="connsiteY0" fmla="*/ 14999 h 2244891"/>
                  <a:gd name="connsiteX1" fmla="*/ 55002 w 1435039"/>
                  <a:gd name="connsiteY1" fmla="*/ 199990 h 2244891"/>
                  <a:gd name="connsiteX2" fmla="*/ 60002 w 1435039"/>
                  <a:gd name="connsiteY2" fmla="*/ 349983 h 2244891"/>
                  <a:gd name="connsiteX3" fmla="*/ 95003 w 1435039"/>
                  <a:gd name="connsiteY3" fmla="*/ 594971 h 2244891"/>
                  <a:gd name="connsiteX4" fmla="*/ 130004 w 1435039"/>
                  <a:gd name="connsiteY4" fmla="*/ 694966 h 2244891"/>
                  <a:gd name="connsiteX5" fmla="*/ 130004 w 1435039"/>
                  <a:gd name="connsiteY5" fmla="*/ 894957 h 2244891"/>
                  <a:gd name="connsiteX6" fmla="*/ 100003 w 1435039"/>
                  <a:gd name="connsiteY6" fmla="*/ 1084947 h 2244891"/>
                  <a:gd name="connsiteX7" fmla="*/ 80002 w 1435039"/>
                  <a:gd name="connsiteY7" fmla="*/ 1309936 h 2244891"/>
                  <a:gd name="connsiteX8" fmla="*/ 55002 w 1435039"/>
                  <a:gd name="connsiteY8" fmla="*/ 1544925 h 2244891"/>
                  <a:gd name="connsiteX9" fmla="*/ 55002 w 1435039"/>
                  <a:gd name="connsiteY9" fmla="*/ 1729916 h 2244891"/>
                  <a:gd name="connsiteX10" fmla="*/ 60002 w 1435039"/>
                  <a:gd name="connsiteY10" fmla="*/ 1879909 h 2244891"/>
                  <a:gd name="connsiteX11" fmla="*/ 95003 w 1435039"/>
                  <a:gd name="connsiteY11" fmla="*/ 1999903 h 2244891"/>
                  <a:gd name="connsiteX12" fmla="*/ 180005 w 1435039"/>
                  <a:gd name="connsiteY12" fmla="*/ 1984904 h 2244891"/>
                  <a:gd name="connsiteX13" fmla="*/ 260007 w 1435039"/>
                  <a:gd name="connsiteY13" fmla="*/ 2044901 h 2244891"/>
                  <a:gd name="connsiteX14" fmla="*/ 285008 w 1435039"/>
                  <a:gd name="connsiteY14" fmla="*/ 2109898 h 2244891"/>
                  <a:gd name="connsiteX15" fmla="*/ 295008 w 1435039"/>
                  <a:gd name="connsiteY15" fmla="*/ 2174894 h 2244891"/>
                  <a:gd name="connsiteX16" fmla="*/ 330009 w 1435039"/>
                  <a:gd name="connsiteY16" fmla="*/ 2224892 h 2244891"/>
                  <a:gd name="connsiteX17" fmla="*/ 445012 w 1435039"/>
                  <a:gd name="connsiteY17" fmla="*/ 2244891 h 2244891"/>
                  <a:gd name="connsiteX18" fmla="*/ 500014 w 1435039"/>
                  <a:gd name="connsiteY18" fmla="*/ 2219892 h 2244891"/>
                  <a:gd name="connsiteX19" fmla="*/ 860024 w 1435039"/>
                  <a:gd name="connsiteY19" fmla="*/ 1629921 h 2244891"/>
                  <a:gd name="connsiteX20" fmla="*/ 1300036 w 1435039"/>
                  <a:gd name="connsiteY20" fmla="*/ 919955 h 2244891"/>
                  <a:gd name="connsiteX21" fmla="*/ 1335037 w 1435039"/>
                  <a:gd name="connsiteY21" fmla="*/ 714965 h 2244891"/>
                  <a:gd name="connsiteX22" fmla="*/ 1375038 w 1435039"/>
                  <a:gd name="connsiteY22" fmla="*/ 364982 h 2244891"/>
                  <a:gd name="connsiteX23" fmla="*/ 1435039 w 1435039"/>
                  <a:gd name="connsiteY23" fmla="*/ 94995 h 2244891"/>
                  <a:gd name="connsiteX24" fmla="*/ 1425039 w 1435039"/>
                  <a:gd name="connsiteY24" fmla="*/ 0 h 2244891"/>
                  <a:gd name="connsiteX25" fmla="*/ 1325036 w 1435039"/>
                  <a:gd name="connsiteY25" fmla="*/ 79996 h 2244891"/>
                  <a:gd name="connsiteX26" fmla="*/ 1255035 w 1435039"/>
                  <a:gd name="connsiteY26" fmla="*/ 159992 h 2244891"/>
                  <a:gd name="connsiteX27" fmla="*/ 1155032 w 1435039"/>
                  <a:gd name="connsiteY27" fmla="*/ 249988 h 2244891"/>
                  <a:gd name="connsiteX28" fmla="*/ 1085030 w 1435039"/>
                  <a:gd name="connsiteY28" fmla="*/ 294986 h 2244891"/>
                  <a:gd name="connsiteX29" fmla="*/ 995027 w 1435039"/>
                  <a:gd name="connsiteY29" fmla="*/ 329984 h 2244891"/>
                  <a:gd name="connsiteX30" fmla="*/ 895025 w 1435039"/>
                  <a:gd name="connsiteY30" fmla="*/ 399981 h 2244891"/>
                  <a:gd name="connsiteX31" fmla="*/ 780022 w 1435039"/>
                  <a:gd name="connsiteY31" fmla="*/ 444978 h 2244891"/>
                  <a:gd name="connsiteX32" fmla="*/ 690019 w 1435039"/>
                  <a:gd name="connsiteY32" fmla="*/ 444978 h 2244891"/>
                  <a:gd name="connsiteX33" fmla="*/ 575016 w 1435039"/>
                  <a:gd name="connsiteY33" fmla="*/ 444978 h 2244891"/>
                  <a:gd name="connsiteX34" fmla="*/ 460013 w 1435039"/>
                  <a:gd name="connsiteY34" fmla="*/ 399981 h 2244891"/>
                  <a:gd name="connsiteX35" fmla="*/ 380011 w 1435039"/>
                  <a:gd name="connsiteY35" fmla="*/ 349983 h 2244891"/>
                  <a:gd name="connsiteX36" fmla="*/ 310009 w 1435039"/>
                  <a:gd name="connsiteY36" fmla="*/ 299985 h 2244891"/>
                  <a:gd name="connsiteX37" fmla="*/ 245007 w 1435039"/>
                  <a:gd name="connsiteY37" fmla="*/ 244988 h 2244891"/>
                  <a:gd name="connsiteX38" fmla="*/ 200006 w 1435039"/>
                  <a:gd name="connsiteY38" fmla="*/ 214990 h 2244891"/>
                  <a:gd name="connsiteX39" fmla="*/ 145004 w 1435039"/>
                  <a:gd name="connsiteY39" fmla="*/ 179991 h 2244891"/>
                  <a:gd name="connsiteX40" fmla="*/ 90003 w 1435039"/>
                  <a:gd name="connsiteY40" fmla="*/ 84996 h 2244891"/>
                  <a:gd name="connsiteX41" fmla="*/ 0 w 1435039"/>
                  <a:gd name="connsiteY41" fmla="*/ 14999 h 224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35039" h="2244891">
                    <a:moveTo>
                      <a:pt x="0" y="14999"/>
                    </a:moveTo>
                    <a:lnTo>
                      <a:pt x="55002" y="199990"/>
                    </a:lnTo>
                    <a:lnTo>
                      <a:pt x="60002" y="349983"/>
                    </a:lnTo>
                    <a:lnTo>
                      <a:pt x="95003" y="594971"/>
                    </a:lnTo>
                    <a:lnTo>
                      <a:pt x="130004" y="694966"/>
                    </a:lnTo>
                    <a:lnTo>
                      <a:pt x="130004" y="894957"/>
                    </a:lnTo>
                    <a:lnTo>
                      <a:pt x="100003" y="1084947"/>
                    </a:lnTo>
                    <a:lnTo>
                      <a:pt x="80002" y="1309936"/>
                    </a:lnTo>
                    <a:lnTo>
                      <a:pt x="55002" y="1544925"/>
                    </a:lnTo>
                    <a:lnTo>
                      <a:pt x="55002" y="1729916"/>
                    </a:lnTo>
                    <a:lnTo>
                      <a:pt x="60002" y="1879909"/>
                    </a:lnTo>
                    <a:lnTo>
                      <a:pt x="95003" y="1999903"/>
                    </a:lnTo>
                    <a:lnTo>
                      <a:pt x="180005" y="1984904"/>
                    </a:lnTo>
                    <a:lnTo>
                      <a:pt x="260007" y="2044901"/>
                    </a:lnTo>
                    <a:lnTo>
                      <a:pt x="285008" y="2109898"/>
                    </a:lnTo>
                    <a:lnTo>
                      <a:pt x="295008" y="2174894"/>
                    </a:lnTo>
                    <a:lnTo>
                      <a:pt x="330009" y="2224892"/>
                    </a:lnTo>
                    <a:lnTo>
                      <a:pt x="445012" y="2244891"/>
                    </a:lnTo>
                    <a:lnTo>
                      <a:pt x="500014" y="2219892"/>
                    </a:lnTo>
                    <a:lnTo>
                      <a:pt x="860024" y="1629921"/>
                    </a:lnTo>
                    <a:lnTo>
                      <a:pt x="1300036" y="919955"/>
                    </a:lnTo>
                    <a:lnTo>
                      <a:pt x="1335037" y="714965"/>
                    </a:lnTo>
                    <a:lnTo>
                      <a:pt x="1375038" y="364982"/>
                    </a:lnTo>
                    <a:lnTo>
                      <a:pt x="1435039" y="94995"/>
                    </a:lnTo>
                    <a:lnTo>
                      <a:pt x="1425039" y="0"/>
                    </a:lnTo>
                    <a:lnTo>
                      <a:pt x="1325036" y="79996"/>
                    </a:lnTo>
                    <a:lnTo>
                      <a:pt x="1255035" y="159992"/>
                    </a:lnTo>
                    <a:lnTo>
                      <a:pt x="1155032" y="249988"/>
                    </a:lnTo>
                    <a:lnTo>
                      <a:pt x="1085030" y="294986"/>
                    </a:lnTo>
                    <a:lnTo>
                      <a:pt x="995027" y="329984"/>
                    </a:lnTo>
                    <a:lnTo>
                      <a:pt x="895025" y="399981"/>
                    </a:lnTo>
                    <a:lnTo>
                      <a:pt x="780022" y="444978"/>
                    </a:lnTo>
                    <a:lnTo>
                      <a:pt x="690019" y="444978"/>
                    </a:lnTo>
                    <a:lnTo>
                      <a:pt x="575016" y="444978"/>
                    </a:lnTo>
                    <a:lnTo>
                      <a:pt x="460013" y="399981"/>
                    </a:lnTo>
                    <a:lnTo>
                      <a:pt x="380011" y="349983"/>
                    </a:lnTo>
                    <a:lnTo>
                      <a:pt x="310009" y="299985"/>
                    </a:lnTo>
                    <a:lnTo>
                      <a:pt x="245007" y="244988"/>
                    </a:lnTo>
                    <a:lnTo>
                      <a:pt x="200006" y="214990"/>
                    </a:lnTo>
                    <a:lnTo>
                      <a:pt x="145004" y="179991"/>
                    </a:lnTo>
                    <a:lnTo>
                      <a:pt x="90003" y="84996"/>
                    </a:lnTo>
                    <a:lnTo>
                      <a:pt x="0" y="14999"/>
                    </a:lnTo>
                    <a:close/>
                  </a:path>
                </a:pathLst>
              </a:cu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Freeform 199"/>
              <p:cNvSpPr/>
              <p:nvPr/>
            </p:nvSpPr>
            <p:spPr>
              <a:xfrm>
                <a:off x="6867094" y="2200653"/>
                <a:ext cx="379010" cy="608215"/>
              </a:xfrm>
              <a:custGeom>
                <a:avLst/>
                <a:gdLst>
                  <a:gd name="connsiteX0" fmla="*/ 0 w 910025"/>
                  <a:gd name="connsiteY0" fmla="*/ 0 h 1099947"/>
                  <a:gd name="connsiteX1" fmla="*/ 60001 w 910025"/>
                  <a:gd name="connsiteY1" fmla="*/ 259988 h 1099947"/>
                  <a:gd name="connsiteX2" fmla="*/ 90002 w 910025"/>
                  <a:gd name="connsiteY2" fmla="*/ 449979 h 1099947"/>
                  <a:gd name="connsiteX3" fmla="*/ 130003 w 910025"/>
                  <a:gd name="connsiteY3" fmla="*/ 599971 h 1099947"/>
                  <a:gd name="connsiteX4" fmla="*/ 180005 w 910025"/>
                  <a:gd name="connsiteY4" fmla="*/ 989952 h 1099947"/>
                  <a:gd name="connsiteX5" fmla="*/ 180005 w 910025"/>
                  <a:gd name="connsiteY5" fmla="*/ 1099947 h 1099947"/>
                  <a:gd name="connsiteX6" fmla="*/ 620017 w 910025"/>
                  <a:gd name="connsiteY6" fmla="*/ 1089947 h 1099947"/>
                  <a:gd name="connsiteX7" fmla="*/ 770021 w 910025"/>
                  <a:gd name="connsiteY7" fmla="*/ 779963 h 1099947"/>
                  <a:gd name="connsiteX8" fmla="*/ 840023 w 910025"/>
                  <a:gd name="connsiteY8" fmla="*/ 569973 h 1099947"/>
                  <a:gd name="connsiteX9" fmla="*/ 910025 w 910025"/>
                  <a:gd name="connsiteY9" fmla="*/ 469978 h 1099947"/>
                  <a:gd name="connsiteX10" fmla="*/ 850023 w 910025"/>
                  <a:gd name="connsiteY10" fmla="*/ 279987 h 1099947"/>
                  <a:gd name="connsiteX11" fmla="*/ 850023 w 910025"/>
                  <a:gd name="connsiteY11" fmla="*/ 279987 h 1099947"/>
                  <a:gd name="connsiteX12" fmla="*/ 680018 w 910025"/>
                  <a:gd name="connsiteY12" fmla="*/ 229989 h 1099947"/>
                  <a:gd name="connsiteX13" fmla="*/ 570015 w 910025"/>
                  <a:gd name="connsiteY13" fmla="*/ 179992 h 1099947"/>
                  <a:gd name="connsiteX14" fmla="*/ 460012 w 910025"/>
                  <a:gd name="connsiteY14" fmla="*/ 189991 h 1099947"/>
                  <a:gd name="connsiteX15" fmla="*/ 370010 w 910025"/>
                  <a:gd name="connsiteY15" fmla="*/ 219990 h 1099947"/>
                  <a:gd name="connsiteX16" fmla="*/ 370010 w 910025"/>
                  <a:gd name="connsiteY16" fmla="*/ 219990 h 1099947"/>
                  <a:gd name="connsiteX17" fmla="*/ 230006 w 910025"/>
                  <a:gd name="connsiteY17" fmla="*/ 209990 h 1099947"/>
                  <a:gd name="connsiteX18" fmla="*/ 230006 w 910025"/>
                  <a:gd name="connsiteY18" fmla="*/ 209990 h 1099947"/>
                  <a:gd name="connsiteX19" fmla="*/ 150004 w 910025"/>
                  <a:gd name="connsiteY19" fmla="*/ 159993 h 1099947"/>
                  <a:gd name="connsiteX20" fmla="*/ 150004 w 910025"/>
                  <a:gd name="connsiteY20" fmla="*/ 159993 h 1099947"/>
                  <a:gd name="connsiteX21" fmla="*/ 110003 w 910025"/>
                  <a:gd name="connsiteY21" fmla="*/ 10000 h 1099947"/>
                  <a:gd name="connsiteX22" fmla="*/ 110003 w 910025"/>
                  <a:gd name="connsiteY22" fmla="*/ 10000 h 1099947"/>
                  <a:gd name="connsiteX23" fmla="*/ 0 w 910025"/>
                  <a:gd name="connsiteY23" fmla="*/ 0 h 109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0025" h="1099947">
                    <a:moveTo>
                      <a:pt x="0" y="0"/>
                    </a:moveTo>
                    <a:lnTo>
                      <a:pt x="60001" y="259988"/>
                    </a:lnTo>
                    <a:lnTo>
                      <a:pt x="90002" y="449979"/>
                    </a:lnTo>
                    <a:lnTo>
                      <a:pt x="130003" y="599971"/>
                    </a:lnTo>
                    <a:lnTo>
                      <a:pt x="180005" y="989952"/>
                    </a:lnTo>
                    <a:lnTo>
                      <a:pt x="180005" y="1099947"/>
                    </a:lnTo>
                    <a:lnTo>
                      <a:pt x="620017" y="1089947"/>
                    </a:lnTo>
                    <a:lnTo>
                      <a:pt x="770021" y="779963"/>
                    </a:lnTo>
                    <a:lnTo>
                      <a:pt x="840023" y="569973"/>
                    </a:lnTo>
                    <a:lnTo>
                      <a:pt x="910025" y="469978"/>
                    </a:lnTo>
                    <a:lnTo>
                      <a:pt x="850023" y="279987"/>
                    </a:lnTo>
                    <a:lnTo>
                      <a:pt x="850023" y="279987"/>
                    </a:lnTo>
                    <a:lnTo>
                      <a:pt x="680018" y="229989"/>
                    </a:lnTo>
                    <a:lnTo>
                      <a:pt x="570015" y="179992"/>
                    </a:lnTo>
                    <a:lnTo>
                      <a:pt x="460012" y="189991"/>
                    </a:lnTo>
                    <a:lnTo>
                      <a:pt x="370010" y="219990"/>
                    </a:lnTo>
                    <a:lnTo>
                      <a:pt x="370010" y="219990"/>
                    </a:lnTo>
                    <a:lnTo>
                      <a:pt x="230006" y="209990"/>
                    </a:lnTo>
                    <a:lnTo>
                      <a:pt x="230006" y="209990"/>
                    </a:lnTo>
                    <a:lnTo>
                      <a:pt x="150004" y="159993"/>
                    </a:lnTo>
                    <a:lnTo>
                      <a:pt x="150004" y="159993"/>
                    </a:lnTo>
                    <a:lnTo>
                      <a:pt x="110003" y="10000"/>
                    </a:lnTo>
                    <a:lnTo>
                      <a:pt x="110003" y="10000"/>
                    </a:lnTo>
                    <a:lnTo>
                      <a:pt x="0" y="0"/>
                    </a:lnTo>
                    <a:close/>
                  </a:path>
                </a:pathLst>
              </a:cu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Freeform 200"/>
              <p:cNvSpPr/>
              <p:nvPr/>
            </p:nvSpPr>
            <p:spPr>
              <a:xfrm>
                <a:off x="7120926" y="2075474"/>
                <a:ext cx="643231" cy="796831"/>
              </a:xfrm>
              <a:custGeom>
                <a:avLst/>
                <a:gdLst>
                  <a:gd name="connsiteX0" fmla="*/ 0 w 1800049"/>
                  <a:gd name="connsiteY0" fmla="*/ 1839911 h 2229892"/>
                  <a:gd name="connsiteX1" fmla="*/ 0 w 1800049"/>
                  <a:gd name="connsiteY1" fmla="*/ 2059900 h 2229892"/>
                  <a:gd name="connsiteX2" fmla="*/ 150004 w 1800049"/>
                  <a:gd name="connsiteY2" fmla="*/ 2099898 h 2229892"/>
                  <a:gd name="connsiteX3" fmla="*/ 370010 w 1800049"/>
                  <a:gd name="connsiteY3" fmla="*/ 2169895 h 2229892"/>
                  <a:gd name="connsiteX4" fmla="*/ 590016 w 1800049"/>
                  <a:gd name="connsiteY4" fmla="*/ 2229892 h 2229892"/>
                  <a:gd name="connsiteX5" fmla="*/ 770021 w 1800049"/>
                  <a:gd name="connsiteY5" fmla="*/ 2209893 h 2229892"/>
                  <a:gd name="connsiteX6" fmla="*/ 960026 w 1800049"/>
                  <a:gd name="connsiteY6" fmla="*/ 2129897 h 2229892"/>
                  <a:gd name="connsiteX7" fmla="*/ 1120031 w 1800049"/>
                  <a:gd name="connsiteY7" fmla="*/ 2049901 h 2229892"/>
                  <a:gd name="connsiteX8" fmla="*/ 1280035 w 1800049"/>
                  <a:gd name="connsiteY8" fmla="*/ 1899908 h 2229892"/>
                  <a:gd name="connsiteX9" fmla="*/ 1490041 w 1800049"/>
                  <a:gd name="connsiteY9" fmla="*/ 1799913 h 2229892"/>
                  <a:gd name="connsiteX10" fmla="*/ 1650045 w 1800049"/>
                  <a:gd name="connsiteY10" fmla="*/ 1769914 h 2229892"/>
                  <a:gd name="connsiteX11" fmla="*/ 1770049 w 1800049"/>
                  <a:gd name="connsiteY11" fmla="*/ 1679919 h 2229892"/>
                  <a:gd name="connsiteX12" fmla="*/ 1800049 w 1800049"/>
                  <a:gd name="connsiteY12" fmla="*/ 1399932 h 2229892"/>
                  <a:gd name="connsiteX13" fmla="*/ 1760048 w 1800049"/>
                  <a:gd name="connsiteY13" fmla="*/ 1199942 h 2229892"/>
                  <a:gd name="connsiteX14" fmla="*/ 1690046 w 1800049"/>
                  <a:gd name="connsiteY14" fmla="*/ 859959 h 2229892"/>
                  <a:gd name="connsiteX15" fmla="*/ 1670046 w 1800049"/>
                  <a:gd name="connsiteY15" fmla="*/ 639969 h 2229892"/>
                  <a:gd name="connsiteX16" fmla="*/ 1540042 w 1800049"/>
                  <a:gd name="connsiteY16" fmla="*/ 559973 h 2229892"/>
                  <a:gd name="connsiteX17" fmla="*/ 1310036 w 1800049"/>
                  <a:gd name="connsiteY17" fmla="*/ 1069948 h 2229892"/>
                  <a:gd name="connsiteX18" fmla="*/ 1150032 w 1800049"/>
                  <a:gd name="connsiteY18" fmla="*/ 1069948 h 2229892"/>
                  <a:gd name="connsiteX19" fmla="*/ 1410039 w 1800049"/>
                  <a:gd name="connsiteY19" fmla="*/ 499976 h 2229892"/>
                  <a:gd name="connsiteX20" fmla="*/ 1260035 w 1800049"/>
                  <a:gd name="connsiteY20" fmla="*/ 439979 h 2229892"/>
                  <a:gd name="connsiteX21" fmla="*/ 1100030 w 1800049"/>
                  <a:gd name="connsiteY21" fmla="*/ 389982 h 2229892"/>
                  <a:gd name="connsiteX22" fmla="*/ 1020028 w 1800049"/>
                  <a:gd name="connsiteY22" fmla="*/ 749964 h 2229892"/>
                  <a:gd name="connsiteX23" fmla="*/ 1020028 w 1800049"/>
                  <a:gd name="connsiteY23" fmla="*/ 749964 h 2229892"/>
                  <a:gd name="connsiteX24" fmla="*/ 990027 w 1800049"/>
                  <a:gd name="connsiteY24" fmla="*/ 429980 h 2229892"/>
                  <a:gd name="connsiteX25" fmla="*/ 990027 w 1800049"/>
                  <a:gd name="connsiteY25" fmla="*/ 429980 h 2229892"/>
                  <a:gd name="connsiteX26" fmla="*/ 760021 w 1800049"/>
                  <a:gd name="connsiteY26" fmla="*/ 899957 h 2229892"/>
                  <a:gd name="connsiteX27" fmla="*/ 720020 w 1800049"/>
                  <a:gd name="connsiteY27" fmla="*/ 1069948 h 2229892"/>
                  <a:gd name="connsiteX28" fmla="*/ 630017 w 1800049"/>
                  <a:gd name="connsiteY28" fmla="*/ 1319936 h 2229892"/>
                  <a:gd name="connsiteX29" fmla="*/ 560015 w 1800049"/>
                  <a:gd name="connsiteY29" fmla="*/ 1499928 h 2229892"/>
                  <a:gd name="connsiteX30" fmla="*/ 470013 w 1800049"/>
                  <a:gd name="connsiteY30" fmla="*/ 1439930 h 2229892"/>
                  <a:gd name="connsiteX31" fmla="*/ 540015 w 1800049"/>
                  <a:gd name="connsiteY31" fmla="*/ 1099947 h 2229892"/>
                  <a:gd name="connsiteX32" fmla="*/ 610017 w 1800049"/>
                  <a:gd name="connsiteY32" fmla="*/ 929955 h 2229892"/>
                  <a:gd name="connsiteX33" fmla="*/ 670018 w 1800049"/>
                  <a:gd name="connsiteY33" fmla="*/ 739965 h 2229892"/>
                  <a:gd name="connsiteX34" fmla="*/ 790022 w 1800049"/>
                  <a:gd name="connsiteY34" fmla="*/ 459978 h 2229892"/>
                  <a:gd name="connsiteX35" fmla="*/ 860024 w 1800049"/>
                  <a:gd name="connsiteY35" fmla="*/ 269987 h 2229892"/>
                  <a:gd name="connsiteX36" fmla="*/ 860024 w 1800049"/>
                  <a:gd name="connsiteY36" fmla="*/ 149993 h 2229892"/>
                  <a:gd name="connsiteX37" fmla="*/ 740020 w 1800049"/>
                  <a:gd name="connsiteY37" fmla="*/ 119995 h 2229892"/>
                  <a:gd name="connsiteX38" fmla="*/ 650018 w 1800049"/>
                  <a:gd name="connsiteY38" fmla="*/ 349983 h 2229892"/>
                  <a:gd name="connsiteX39" fmla="*/ 580016 w 1800049"/>
                  <a:gd name="connsiteY39" fmla="*/ 569973 h 2229892"/>
                  <a:gd name="connsiteX40" fmla="*/ 560015 w 1800049"/>
                  <a:gd name="connsiteY40" fmla="*/ 709966 h 2229892"/>
                  <a:gd name="connsiteX41" fmla="*/ 440012 w 1800049"/>
                  <a:gd name="connsiteY41" fmla="*/ 729965 h 2229892"/>
                  <a:gd name="connsiteX42" fmla="*/ 480013 w 1800049"/>
                  <a:gd name="connsiteY42" fmla="*/ 499976 h 2229892"/>
                  <a:gd name="connsiteX43" fmla="*/ 490014 w 1800049"/>
                  <a:gd name="connsiteY43" fmla="*/ 259988 h 2229892"/>
                  <a:gd name="connsiteX44" fmla="*/ 540015 w 1800049"/>
                  <a:gd name="connsiteY44" fmla="*/ 149993 h 2229892"/>
                  <a:gd name="connsiteX45" fmla="*/ 600017 w 1800049"/>
                  <a:gd name="connsiteY45" fmla="*/ 0 h 2229892"/>
                  <a:gd name="connsiteX46" fmla="*/ 510014 w 1800049"/>
                  <a:gd name="connsiteY46" fmla="*/ 0 h 2229892"/>
                  <a:gd name="connsiteX47" fmla="*/ 340009 w 1800049"/>
                  <a:gd name="connsiteY47" fmla="*/ 269987 h 2229892"/>
                  <a:gd name="connsiteX48" fmla="*/ 250007 w 1800049"/>
                  <a:gd name="connsiteY48" fmla="*/ 489977 h 2229892"/>
                  <a:gd name="connsiteX49" fmla="*/ 210006 w 1800049"/>
                  <a:gd name="connsiteY49" fmla="*/ 639969 h 2229892"/>
                  <a:gd name="connsiteX50" fmla="*/ 210006 w 1800049"/>
                  <a:gd name="connsiteY50" fmla="*/ 739965 h 2229892"/>
                  <a:gd name="connsiteX51" fmla="*/ 210006 w 1800049"/>
                  <a:gd name="connsiteY51" fmla="*/ 829960 h 2229892"/>
                  <a:gd name="connsiteX52" fmla="*/ 210006 w 1800049"/>
                  <a:gd name="connsiteY52" fmla="*/ 829960 h 2229892"/>
                  <a:gd name="connsiteX53" fmla="*/ 220006 w 1800049"/>
                  <a:gd name="connsiteY53" fmla="*/ 929955 h 2229892"/>
                  <a:gd name="connsiteX54" fmla="*/ 290008 w 1800049"/>
                  <a:gd name="connsiteY54" fmla="*/ 1129946 h 2229892"/>
                  <a:gd name="connsiteX55" fmla="*/ 290008 w 1800049"/>
                  <a:gd name="connsiteY55" fmla="*/ 1129946 h 2229892"/>
                  <a:gd name="connsiteX56" fmla="*/ 250007 w 1800049"/>
                  <a:gd name="connsiteY56" fmla="*/ 1279938 h 2229892"/>
                  <a:gd name="connsiteX57" fmla="*/ 170005 w 1800049"/>
                  <a:gd name="connsiteY57" fmla="*/ 1429931 h 2229892"/>
                  <a:gd name="connsiteX58" fmla="*/ 150004 w 1800049"/>
                  <a:gd name="connsiteY58" fmla="*/ 1569924 h 2229892"/>
                  <a:gd name="connsiteX59" fmla="*/ 80002 w 1800049"/>
                  <a:gd name="connsiteY59" fmla="*/ 1679919 h 2229892"/>
                  <a:gd name="connsiteX60" fmla="*/ 80002 w 1800049"/>
                  <a:gd name="connsiteY60" fmla="*/ 1679919 h 2229892"/>
                  <a:gd name="connsiteX61" fmla="*/ 0 w 1800049"/>
                  <a:gd name="connsiteY61" fmla="*/ 1839911 h 222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800049" h="2229892">
                    <a:moveTo>
                      <a:pt x="0" y="1839911"/>
                    </a:moveTo>
                    <a:lnTo>
                      <a:pt x="0" y="2059900"/>
                    </a:lnTo>
                    <a:lnTo>
                      <a:pt x="150004" y="2099898"/>
                    </a:lnTo>
                    <a:lnTo>
                      <a:pt x="370010" y="2169895"/>
                    </a:lnTo>
                    <a:lnTo>
                      <a:pt x="590016" y="2229892"/>
                    </a:lnTo>
                    <a:lnTo>
                      <a:pt x="770021" y="2209893"/>
                    </a:lnTo>
                    <a:lnTo>
                      <a:pt x="960026" y="2129897"/>
                    </a:lnTo>
                    <a:lnTo>
                      <a:pt x="1120031" y="2049901"/>
                    </a:lnTo>
                    <a:lnTo>
                      <a:pt x="1280035" y="1899908"/>
                    </a:lnTo>
                    <a:lnTo>
                      <a:pt x="1490041" y="1799913"/>
                    </a:lnTo>
                    <a:lnTo>
                      <a:pt x="1650045" y="1769914"/>
                    </a:lnTo>
                    <a:lnTo>
                      <a:pt x="1770049" y="1679919"/>
                    </a:lnTo>
                    <a:lnTo>
                      <a:pt x="1800049" y="1399932"/>
                    </a:lnTo>
                    <a:lnTo>
                      <a:pt x="1760048" y="1199942"/>
                    </a:lnTo>
                    <a:lnTo>
                      <a:pt x="1690046" y="859959"/>
                    </a:lnTo>
                    <a:lnTo>
                      <a:pt x="1670046" y="639969"/>
                    </a:lnTo>
                    <a:lnTo>
                      <a:pt x="1540042" y="559973"/>
                    </a:lnTo>
                    <a:lnTo>
                      <a:pt x="1310036" y="1069948"/>
                    </a:lnTo>
                    <a:lnTo>
                      <a:pt x="1150032" y="1069948"/>
                    </a:lnTo>
                    <a:lnTo>
                      <a:pt x="1410039" y="499976"/>
                    </a:lnTo>
                    <a:lnTo>
                      <a:pt x="1260035" y="439979"/>
                    </a:lnTo>
                    <a:lnTo>
                      <a:pt x="1100030" y="389982"/>
                    </a:lnTo>
                    <a:lnTo>
                      <a:pt x="1020028" y="749964"/>
                    </a:lnTo>
                    <a:lnTo>
                      <a:pt x="1020028" y="749964"/>
                    </a:lnTo>
                    <a:lnTo>
                      <a:pt x="990027" y="429980"/>
                    </a:lnTo>
                    <a:lnTo>
                      <a:pt x="990027" y="429980"/>
                    </a:lnTo>
                    <a:lnTo>
                      <a:pt x="760021" y="899957"/>
                    </a:lnTo>
                    <a:lnTo>
                      <a:pt x="720020" y="1069948"/>
                    </a:lnTo>
                    <a:lnTo>
                      <a:pt x="630017" y="1319936"/>
                    </a:lnTo>
                    <a:lnTo>
                      <a:pt x="560015" y="1499928"/>
                    </a:lnTo>
                    <a:lnTo>
                      <a:pt x="470013" y="1439930"/>
                    </a:lnTo>
                    <a:lnTo>
                      <a:pt x="540015" y="1099947"/>
                    </a:lnTo>
                    <a:lnTo>
                      <a:pt x="610017" y="929955"/>
                    </a:lnTo>
                    <a:lnTo>
                      <a:pt x="670018" y="739965"/>
                    </a:lnTo>
                    <a:lnTo>
                      <a:pt x="790022" y="459978"/>
                    </a:lnTo>
                    <a:lnTo>
                      <a:pt x="860024" y="269987"/>
                    </a:lnTo>
                    <a:lnTo>
                      <a:pt x="860024" y="149993"/>
                    </a:lnTo>
                    <a:lnTo>
                      <a:pt x="740020" y="119995"/>
                    </a:lnTo>
                    <a:lnTo>
                      <a:pt x="650018" y="349983"/>
                    </a:lnTo>
                    <a:lnTo>
                      <a:pt x="580016" y="569973"/>
                    </a:lnTo>
                    <a:lnTo>
                      <a:pt x="560015" y="709966"/>
                    </a:lnTo>
                    <a:lnTo>
                      <a:pt x="440012" y="729965"/>
                    </a:lnTo>
                    <a:lnTo>
                      <a:pt x="480013" y="499976"/>
                    </a:lnTo>
                    <a:lnTo>
                      <a:pt x="490014" y="259988"/>
                    </a:lnTo>
                    <a:lnTo>
                      <a:pt x="540015" y="149993"/>
                    </a:lnTo>
                    <a:lnTo>
                      <a:pt x="600017" y="0"/>
                    </a:lnTo>
                    <a:lnTo>
                      <a:pt x="510014" y="0"/>
                    </a:lnTo>
                    <a:lnTo>
                      <a:pt x="340009" y="269987"/>
                    </a:lnTo>
                    <a:lnTo>
                      <a:pt x="250007" y="489977"/>
                    </a:lnTo>
                    <a:lnTo>
                      <a:pt x="210006" y="639969"/>
                    </a:lnTo>
                    <a:lnTo>
                      <a:pt x="210006" y="739965"/>
                    </a:lnTo>
                    <a:lnTo>
                      <a:pt x="210006" y="829960"/>
                    </a:lnTo>
                    <a:lnTo>
                      <a:pt x="210006" y="829960"/>
                    </a:lnTo>
                    <a:lnTo>
                      <a:pt x="220006" y="929955"/>
                    </a:lnTo>
                    <a:lnTo>
                      <a:pt x="290008" y="1129946"/>
                    </a:lnTo>
                    <a:lnTo>
                      <a:pt x="290008" y="1129946"/>
                    </a:lnTo>
                    <a:lnTo>
                      <a:pt x="250007" y="1279938"/>
                    </a:lnTo>
                    <a:lnTo>
                      <a:pt x="170005" y="1429931"/>
                    </a:lnTo>
                    <a:lnTo>
                      <a:pt x="150004" y="1569924"/>
                    </a:lnTo>
                    <a:lnTo>
                      <a:pt x="80002" y="1679919"/>
                    </a:lnTo>
                    <a:lnTo>
                      <a:pt x="80002" y="1679919"/>
                    </a:lnTo>
                    <a:lnTo>
                      <a:pt x="0" y="1839911"/>
                    </a:lnTo>
                    <a:close/>
                  </a:path>
                </a:pathLst>
              </a:cu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Freeform 201"/>
              <p:cNvSpPr/>
              <p:nvPr/>
            </p:nvSpPr>
            <p:spPr>
              <a:xfrm>
                <a:off x="7233625" y="2876942"/>
                <a:ext cx="310869" cy="593373"/>
              </a:xfrm>
              <a:custGeom>
                <a:avLst/>
                <a:gdLst>
                  <a:gd name="connsiteX0" fmla="*/ 498475 w 869950"/>
                  <a:gd name="connsiteY0" fmla="*/ 12700 h 1660525"/>
                  <a:gd name="connsiteX1" fmla="*/ 485775 w 869950"/>
                  <a:gd name="connsiteY1" fmla="*/ 190500 h 1660525"/>
                  <a:gd name="connsiteX2" fmla="*/ 482600 w 869950"/>
                  <a:gd name="connsiteY2" fmla="*/ 393700 h 1660525"/>
                  <a:gd name="connsiteX3" fmla="*/ 473075 w 869950"/>
                  <a:gd name="connsiteY3" fmla="*/ 584200 h 1660525"/>
                  <a:gd name="connsiteX4" fmla="*/ 457200 w 869950"/>
                  <a:gd name="connsiteY4" fmla="*/ 790575 h 1660525"/>
                  <a:gd name="connsiteX5" fmla="*/ 447675 w 869950"/>
                  <a:gd name="connsiteY5" fmla="*/ 885825 h 1660525"/>
                  <a:gd name="connsiteX6" fmla="*/ 438150 w 869950"/>
                  <a:gd name="connsiteY6" fmla="*/ 974725 h 1660525"/>
                  <a:gd name="connsiteX7" fmla="*/ 412750 w 869950"/>
                  <a:gd name="connsiteY7" fmla="*/ 1060450 h 1660525"/>
                  <a:gd name="connsiteX8" fmla="*/ 387350 w 869950"/>
                  <a:gd name="connsiteY8" fmla="*/ 1111250 h 1660525"/>
                  <a:gd name="connsiteX9" fmla="*/ 327025 w 869950"/>
                  <a:gd name="connsiteY9" fmla="*/ 1209675 h 1660525"/>
                  <a:gd name="connsiteX10" fmla="*/ 295275 w 869950"/>
                  <a:gd name="connsiteY10" fmla="*/ 1289050 h 1660525"/>
                  <a:gd name="connsiteX11" fmla="*/ 254000 w 869950"/>
                  <a:gd name="connsiteY11" fmla="*/ 1336675 h 1660525"/>
                  <a:gd name="connsiteX12" fmla="*/ 184150 w 869950"/>
                  <a:gd name="connsiteY12" fmla="*/ 1390650 h 1660525"/>
                  <a:gd name="connsiteX13" fmla="*/ 133350 w 869950"/>
                  <a:gd name="connsiteY13" fmla="*/ 1450975 h 1660525"/>
                  <a:gd name="connsiteX14" fmla="*/ 66675 w 869950"/>
                  <a:gd name="connsiteY14" fmla="*/ 1498600 h 1660525"/>
                  <a:gd name="connsiteX15" fmla="*/ 38100 w 869950"/>
                  <a:gd name="connsiteY15" fmla="*/ 1543050 h 1660525"/>
                  <a:gd name="connsiteX16" fmla="*/ 0 w 869950"/>
                  <a:gd name="connsiteY16" fmla="*/ 1609725 h 1660525"/>
                  <a:gd name="connsiteX17" fmla="*/ 25400 w 869950"/>
                  <a:gd name="connsiteY17" fmla="*/ 1638300 h 1660525"/>
                  <a:gd name="connsiteX18" fmla="*/ 79375 w 869950"/>
                  <a:gd name="connsiteY18" fmla="*/ 1638300 h 1660525"/>
                  <a:gd name="connsiteX19" fmla="*/ 114300 w 869950"/>
                  <a:gd name="connsiteY19" fmla="*/ 1593850 h 1660525"/>
                  <a:gd name="connsiteX20" fmla="*/ 161925 w 869950"/>
                  <a:gd name="connsiteY20" fmla="*/ 1517650 h 1660525"/>
                  <a:gd name="connsiteX21" fmla="*/ 107950 w 869950"/>
                  <a:gd name="connsiteY21" fmla="*/ 1622425 h 1660525"/>
                  <a:gd name="connsiteX22" fmla="*/ 117475 w 869950"/>
                  <a:gd name="connsiteY22" fmla="*/ 1660525 h 1660525"/>
                  <a:gd name="connsiteX23" fmla="*/ 165100 w 869950"/>
                  <a:gd name="connsiteY23" fmla="*/ 1657350 h 1660525"/>
                  <a:gd name="connsiteX24" fmla="*/ 200025 w 869950"/>
                  <a:gd name="connsiteY24" fmla="*/ 1609725 h 1660525"/>
                  <a:gd name="connsiteX25" fmla="*/ 212725 w 869950"/>
                  <a:gd name="connsiteY25" fmla="*/ 1581150 h 1660525"/>
                  <a:gd name="connsiteX26" fmla="*/ 212725 w 869950"/>
                  <a:gd name="connsiteY26" fmla="*/ 1581150 h 1660525"/>
                  <a:gd name="connsiteX27" fmla="*/ 244475 w 869950"/>
                  <a:gd name="connsiteY27" fmla="*/ 1539875 h 1660525"/>
                  <a:gd name="connsiteX28" fmla="*/ 209550 w 869950"/>
                  <a:gd name="connsiteY28" fmla="*/ 1638300 h 1660525"/>
                  <a:gd name="connsiteX29" fmla="*/ 234950 w 869950"/>
                  <a:gd name="connsiteY29" fmla="*/ 1657350 h 1660525"/>
                  <a:gd name="connsiteX30" fmla="*/ 266700 w 869950"/>
                  <a:gd name="connsiteY30" fmla="*/ 1641475 h 1660525"/>
                  <a:gd name="connsiteX31" fmla="*/ 285750 w 869950"/>
                  <a:gd name="connsiteY31" fmla="*/ 1593850 h 1660525"/>
                  <a:gd name="connsiteX32" fmla="*/ 304800 w 869950"/>
                  <a:gd name="connsiteY32" fmla="*/ 1562100 h 1660525"/>
                  <a:gd name="connsiteX33" fmla="*/ 301625 w 869950"/>
                  <a:gd name="connsiteY33" fmla="*/ 1631950 h 1660525"/>
                  <a:gd name="connsiteX34" fmla="*/ 301625 w 869950"/>
                  <a:gd name="connsiteY34" fmla="*/ 1631950 h 1660525"/>
                  <a:gd name="connsiteX35" fmla="*/ 365125 w 869950"/>
                  <a:gd name="connsiteY35" fmla="*/ 1603375 h 1660525"/>
                  <a:gd name="connsiteX36" fmla="*/ 390525 w 869950"/>
                  <a:gd name="connsiteY36" fmla="*/ 1574800 h 1660525"/>
                  <a:gd name="connsiteX37" fmla="*/ 390525 w 869950"/>
                  <a:gd name="connsiteY37" fmla="*/ 1574800 h 1660525"/>
                  <a:gd name="connsiteX38" fmla="*/ 381000 w 869950"/>
                  <a:gd name="connsiteY38" fmla="*/ 1622425 h 1660525"/>
                  <a:gd name="connsiteX39" fmla="*/ 409575 w 869950"/>
                  <a:gd name="connsiteY39" fmla="*/ 1641475 h 1660525"/>
                  <a:gd name="connsiteX40" fmla="*/ 441325 w 869950"/>
                  <a:gd name="connsiteY40" fmla="*/ 1628775 h 1660525"/>
                  <a:gd name="connsiteX41" fmla="*/ 492125 w 869950"/>
                  <a:gd name="connsiteY41" fmla="*/ 1603375 h 1660525"/>
                  <a:gd name="connsiteX42" fmla="*/ 561975 w 869950"/>
                  <a:gd name="connsiteY42" fmla="*/ 1565275 h 1660525"/>
                  <a:gd name="connsiteX43" fmla="*/ 600075 w 869950"/>
                  <a:gd name="connsiteY43" fmla="*/ 1508125 h 1660525"/>
                  <a:gd name="connsiteX44" fmla="*/ 631825 w 869950"/>
                  <a:gd name="connsiteY44" fmla="*/ 1422400 h 1660525"/>
                  <a:gd name="connsiteX45" fmla="*/ 660400 w 869950"/>
                  <a:gd name="connsiteY45" fmla="*/ 1317625 h 1660525"/>
                  <a:gd name="connsiteX46" fmla="*/ 660400 w 869950"/>
                  <a:gd name="connsiteY46" fmla="*/ 1238250 h 1660525"/>
                  <a:gd name="connsiteX47" fmla="*/ 647700 w 869950"/>
                  <a:gd name="connsiteY47" fmla="*/ 1165225 h 1660525"/>
                  <a:gd name="connsiteX48" fmla="*/ 644525 w 869950"/>
                  <a:gd name="connsiteY48" fmla="*/ 1095375 h 1660525"/>
                  <a:gd name="connsiteX49" fmla="*/ 644525 w 869950"/>
                  <a:gd name="connsiteY49" fmla="*/ 1050925 h 1660525"/>
                  <a:gd name="connsiteX50" fmla="*/ 644525 w 869950"/>
                  <a:gd name="connsiteY50" fmla="*/ 987425 h 1660525"/>
                  <a:gd name="connsiteX51" fmla="*/ 660400 w 869950"/>
                  <a:gd name="connsiteY51" fmla="*/ 908050 h 1660525"/>
                  <a:gd name="connsiteX52" fmla="*/ 695325 w 869950"/>
                  <a:gd name="connsiteY52" fmla="*/ 828675 h 1660525"/>
                  <a:gd name="connsiteX53" fmla="*/ 742950 w 869950"/>
                  <a:gd name="connsiteY53" fmla="*/ 695325 h 1660525"/>
                  <a:gd name="connsiteX54" fmla="*/ 774700 w 869950"/>
                  <a:gd name="connsiteY54" fmla="*/ 581025 h 1660525"/>
                  <a:gd name="connsiteX55" fmla="*/ 806450 w 869950"/>
                  <a:gd name="connsiteY55" fmla="*/ 447675 h 1660525"/>
                  <a:gd name="connsiteX56" fmla="*/ 835025 w 869950"/>
                  <a:gd name="connsiteY56" fmla="*/ 358775 h 1660525"/>
                  <a:gd name="connsiteX57" fmla="*/ 847725 w 869950"/>
                  <a:gd name="connsiteY57" fmla="*/ 263525 h 1660525"/>
                  <a:gd name="connsiteX58" fmla="*/ 863600 w 869950"/>
                  <a:gd name="connsiteY58" fmla="*/ 180975 h 1660525"/>
                  <a:gd name="connsiteX59" fmla="*/ 863600 w 869950"/>
                  <a:gd name="connsiteY59" fmla="*/ 133350 h 1660525"/>
                  <a:gd name="connsiteX60" fmla="*/ 869950 w 869950"/>
                  <a:gd name="connsiteY60" fmla="*/ 50800 h 1660525"/>
                  <a:gd name="connsiteX61" fmla="*/ 869950 w 869950"/>
                  <a:gd name="connsiteY61" fmla="*/ 0 h 1660525"/>
                  <a:gd name="connsiteX62" fmla="*/ 663575 w 869950"/>
                  <a:gd name="connsiteY62" fmla="*/ 0 h 1660525"/>
                  <a:gd name="connsiteX63" fmla="*/ 577850 w 869950"/>
                  <a:gd name="connsiteY63" fmla="*/ 15875 h 1660525"/>
                  <a:gd name="connsiteX64" fmla="*/ 498475 w 869950"/>
                  <a:gd name="connsiteY64" fmla="*/ 12700 h 166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69950" h="1660525">
                    <a:moveTo>
                      <a:pt x="498475" y="12700"/>
                    </a:moveTo>
                    <a:lnTo>
                      <a:pt x="485775" y="190500"/>
                    </a:lnTo>
                    <a:cubicBezTo>
                      <a:pt x="484717" y="258233"/>
                      <a:pt x="483658" y="325967"/>
                      <a:pt x="482600" y="393700"/>
                    </a:cubicBezTo>
                    <a:lnTo>
                      <a:pt x="473075" y="584200"/>
                    </a:lnTo>
                    <a:lnTo>
                      <a:pt x="457200" y="790575"/>
                    </a:lnTo>
                    <a:lnTo>
                      <a:pt x="447675" y="885825"/>
                    </a:lnTo>
                    <a:lnTo>
                      <a:pt x="438150" y="974725"/>
                    </a:lnTo>
                    <a:lnTo>
                      <a:pt x="412750" y="1060450"/>
                    </a:lnTo>
                    <a:lnTo>
                      <a:pt x="387350" y="1111250"/>
                    </a:lnTo>
                    <a:lnTo>
                      <a:pt x="327025" y="1209675"/>
                    </a:lnTo>
                    <a:lnTo>
                      <a:pt x="295275" y="1289050"/>
                    </a:lnTo>
                    <a:lnTo>
                      <a:pt x="254000" y="1336675"/>
                    </a:lnTo>
                    <a:lnTo>
                      <a:pt x="184150" y="1390650"/>
                    </a:lnTo>
                    <a:lnTo>
                      <a:pt x="133350" y="1450975"/>
                    </a:lnTo>
                    <a:lnTo>
                      <a:pt x="66675" y="1498600"/>
                    </a:lnTo>
                    <a:lnTo>
                      <a:pt x="38100" y="1543050"/>
                    </a:lnTo>
                    <a:lnTo>
                      <a:pt x="0" y="1609725"/>
                    </a:lnTo>
                    <a:lnTo>
                      <a:pt x="25400" y="1638300"/>
                    </a:lnTo>
                    <a:lnTo>
                      <a:pt x="79375" y="1638300"/>
                    </a:lnTo>
                    <a:lnTo>
                      <a:pt x="114300" y="1593850"/>
                    </a:lnTo>
                    <a:lnTo>
                      <a:pt x="161925" y="1517650"/>
                    </a:lnTo>
                    <a:lnTo>
                      <a:pt x="107950" y="1622425"/>
                    </a:lnTo>
                    <a:lnTo>
                      <a:pt x="117475" y="1660525"/>
                    </a:lnTo>
                    <a:lnTo>
                      <a:pt x="165100" y="1657350"/>
                    </a:lnTo>
                    <a:lnTo>
                      <a:pt x="200025" y="1609725"/>
                    </a:lnTo>
                    <a:cubicBezTo>
                      <a:pt x="210076" y="1582924"/>
                      <a:pt x="203156" y="1590719"/>
                      <a:pt x="212725" y="1581150"/>
                    </a:cubicBezTo>
                    <a:lnTo>
                      <a:pt x="212725" y="1581150"/>
                    </a:lnTo>
                    <a:lnTo>
                      <a:pt x="244475" y="1539875"/>
                    </a:lnTo>
                    <a:lnTo>
                      <a:pt x="209550" y="1638300"/>
                    </a:lnTo>
                    <a:lnTo>
                      <a:pt x="234950" y="1657350"/>
                    </a:lnTo>
                    <a:lnTo>
                      <a:pt x="266700" y="1641475"/>
                    </a:lnTo>
                    <a:lnTo>
                      <a:pt x="285750" y="1593850"/>
                    </a:lnTo>
                    <a:lnTo>
                      <a:pt x="304800" y="1562100"/>
                    </a:lnTo>
                    <a:lnTo>
                      <a:pt x="301625" y="1631950"/>
                    </a:lnTo>
                    <a:lnTo>
                      <a:pt x="301625" y="1631950"/>
                    </a:lnTo>
                    <a:lnTo>
                      <a:pt x="365125" y="1603375"/>
                    </a:lnTo>
                    <a:lnTo>
                      <a:pt x="390525" y="1574800"/>
                    </a:lnTo>
                    <a:lnTo>
                      <a:pt x="390525" y="1574800"/>
                    </a:lnTo>
                    <a:lnTo>
                      <a:pt x="381000" y="1622425"/>
                    </a:lnTo>
                    <a:lnTo>
                      <a:pt x="409575" y="1641475"/>
                    </a:lnTo>
                    <a:lnTo>
                      <a:pt x="441325" y="1628775"/>
                    </a:lnTo>
                    <a:lnTo>
                      <a:pt x="492125" y="1603375"/>
                    </a:lnTo>
                    <a:lnTo>
                      <a:pt x="561975" y="1565275"/>
                    </a:lnTo>
                    <a:lnTo>
                      <a:pt x="600075" y="1508125"/>
                    </a:lnTo>
                    <a:lnTo>
                      <a:pt x="631825" y="1422400"/>
                    </a:lnTo>
                    <a:lnTo>
                      <a:pt x="660400" y="1317625"/>
                    </a:lnTo>
                    <a:lnTo>
                      <a:pt x="660400" y="1238250"/>
                    </a:lnTo>
                    <a:lnTo>
                      <a:pt x="647700" y="1165225"/>
                    </a:lnTo>
                    <a:lnTo>
                      <a:pt x="644525" y="1095375"/>
                    </a:lnTo>
                    <a:lnTo>
                      <a:pt x="644525" y="1050925"/>
                    </a:lnTo>
                    <a:lnTo>
                      <a:pt x="644525" y="987425"/>
                    </a:lnTo>
                    <a:lnTo>
                      <a:pt x="660400" y="908050"/>
                    </a:lnTo>
                    <a:lnTo>
                      <a:pt x="695325" y="828675"/>
                    </a:lnTo>
                    <a:lnTo>
                      <a:pt x="742950" y="695325"/>
                    </a:lnTo>
                    <a:lnTo>
                      <a:pt x="774700" y="581025"/>
                    </a:lnTo>
                    <a:lnTo>
                      <a:pt x="806450" y="447675"/>
                    </a:lnTo>
                    <a:lnTo>
                      <a:pt x="835025" y="358775"/>
                    </a:lnTo>
                    <a:lnTo>
                      <a:pt x="847725" y="263525"/>
                    </a:lnTo>
                    <a:lnTo>
                      <a:pt x="863600" y="180975"/>
                    </a:lnTo>
                    <a:lnTo>
                      <a:pt x="863600" y="133350"/>
                    </a:lnTo>
                    <a:lnTo>
                      <a:pt x="869950" y="50800"/>
                    </a:lnTo>
                    <a:lnTo>
                      <a:pt x="869950" y="0"/>
                    </a:lnTo>
                    <a:lnTo>
                      <a:pt x="663575" y="0"/>
                    </a:lnTo>
                    <a:lnTo>
                      <a:pt x="577850" y="15875"/>
                    </a:lnTo>
                    <a:lnTo>
                      <a:pt x="498475" y="12700"/>
                    </a:lnTo>
                    <a:close/>
                  </a:path>
                </a:pathLst>
              </a:custGeom>
              <a:solidFill>
                <a:srgbClr val="BBD2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Freeform 202"/>
              <p:cNvSpPr/>
              <p:nvPr/>
            </p:nvSpPr>
            <p:spPr>
              <a:xfrm>
                <a:off x="6921621" y="2819079"/>
                <a:ext cx="324483" cy="563875"/>
              </a:xfrm>
              <a:custGeom>
                <a:avLst/>
                <a:gdLst>
                  <a:gd name="connsiteX0" fmla="*/ 527050 w 908050"/>
                  <a:gd name="connsiteY0" fmla="*/ 0 h 1577975"/>
                  <a:gd name="connsiteX1" fmla="*/ 520700 w 908050"/>
                  <a:gd name="connsiteY1" fmla="*/ 155575 h 1577975"/>
                  <a:gd name="connsiteX2" fmla="*/ 517525 w 908050"/>
                  <a:gd name="connsiteY2" fmla="*/ 327025 h 1577975"/>
                  <a:gd name="connsiteX3" fmla="*/ 520700 w 908050"/>
                  <a:gd name="connsiteY3" fmla="*/ 520700 h 1577975"/>
                  <a:gd name="connsiteX4" fmla="*/ 527050 w 908050"/>
                  <a:gd name="connsiteY4" fmla="*/ 704850 h 1577975"/>
                  <a:gd name="connsiteX5" fmla="*/ 533400 w 908050"/>
                  <a:gd name="connsiteY5" fmla="*/ 854075 h 1577975"/>
                  <a:gd name="connsiteX6" fmla="*/ 546100 w 908050"/>
                  <a:gd name="connsiteY6" fmla="*/ 981075 h 1577975"/>
                  <a:gd name="connsiteX7" fmla="*/ 552450 w 908050"/>
                  <a:gd name="connsiteY7" fmla="*/ 1085850 h 1577975"/>
                  <a:gd name="connsiteX8" fmla="*/ 549275 w 908050"/>
                  <a:gd name="connsiteY8" fmla="*/ 1143000 h 1577975"/>
                  <a:gd name="connsiteX9" fmla="*/ 482600 w 908050"/>
                  <a:gd name="connsiteY9" fmla="*/ 1181100 h 1577975"/>
                  <a:gd name="connsiteX10" fmla="*/ 387350 w 908050"/>
                  <a:gd name="connsiteY10" fmla="*/ 1228725 h 1577975"/>
                  <a:gd name="connsiteX11" fmla="*/ 292100 w 908050"/>
                  <a:gd name="connsiteY11" fmla="*/ 1263650 h 1577975"/>
                  <a:gd name="connsiteX12" fmla="*/ 225425 w 908050"/>
                  <a:gd name="connsiteY12" fmla="*/ 1292225 h 1577975"/>
                  <a:gd name="connsiteX13" fmla="*/ 146050 w 908050"/>
                  <a:gd name="connsiteY13" fmla="*/ 1308100 h 1577975"/>
                  <a:gd name="connsiteX14" fmla="*/ 92075 w 908050"/>
                  <a:gd name="connsiteY14" fmla="*/ 1311275 h 1577975"/>
                  <a:gd name="connsiteX15" fmla="*/ 38100 w 908050"/>
                  <a:gd name="connsiteY15" fmla="*/ 1339850 h 1577975"/>
                  <a:gd name="connsiteX16" fmla="*/ 3175 w 908050"/>
                  <a:gd name="connsiteY16" fmla="*/ 1362075 h 1577975"/>
                  <a:gd name="connsiteX17" fmla="*/ 0 w 908050"/>
                  <a:gd name="connsiteY17" fmla="*/ 1390650 h 1577975"/>
                  <a:gd name="connsiteX18" fmla="*/ 79375 w 908050"/>
                  <a:gd name="connsiteY18" fmla="*/ 1368425 h 1577975"/>
                  <a:gd name="connsiteX19" fmla="*/ 79375 w 908050"/>
                  <a:gd name="connsiteY19" fmla="*/ 1368425 h 1577975"/>
                  <a:gd name="connsiteX20" fmla="*/ 25400 w 908050"/>
                  <a:gd name="connsiteY20" fmla="*/ 1409700 h 1577975"/>
                  <a:gd name="connsiteX21" fmla="*/ 12700 w 908050"/>
                  <a:gd name="connsiteY21" fmla="*/ 1435100 h 1577975"/>
                  <a:gd name="connsiteX22" fmla="*/ 12700 w 908050"/>
                  <a:gd name="connsiteY22" fmla="*/ 1435100 h 1577975"/>
                  <a:gd name="connsiteX23" fmla="*/ 34925 w 908050"/>
                  <a:gd name="connsiteY23" fmla="*/ 1450975 h 1577975"/>
                  <a:gd name="connsiteX24" fmla="*/ 85725 w 908050"/>
                  <a:gd name="connsiteY24" fmla="*/ 1431925 h 1577975"/>
                  <a:gd name="connsiteX25" fmla="*/ 142875 w 908050"/>
                  <a:gd name="connsiteY25" fmla="*/ 1393825 h 1577975"/>
                  <a:gd name="connsiteX26" fmla="*/ 142875 w 908050"/>
                  <a:gd name="connsiteY26" fmla="*/ 1393825 h 1577975"/>
                  <a:gd name="connsiteX27" fmla="*/ 142875 w 908050"/>
                  <a:gd name="connsiteY27" fmla="*/ 1393825 h 1577975"/>
                  <a:gd name="connsiteX28" fmla="*/ 92075 w 908050"/>
                  <a:gd name="connsiteY28" fmla="*/ 1447800 h 1577975"/>
                  <a:gd name="connsiteX29" fmla="*/ 50800 w 908050"/>
                  <a:gd name="connsiteY29" fmla="*/ 1470025 h 1577975"/>
                  <a:gd name="connsiteX30" fmla="*/ 50800 w 908050"/>
                  <a:gd name="connsiteY30" fmla="*/ 1470025 h 1577975"/>
                  <a:gd name="connsiteX31" fmla="*/ 60325 w 908050"/>
                  <a:gd name="connsiteY31" fmla="*/ 1524000 h 1577975"/>
                  <a:gd name="connsiteX32" fmla="*/ 111125 w 908050"/>
                  <a:gd name="connsiteY32" fmla="*/ 1498600 h 1577975"/>
                  <a:gd name="connsiteX33" fmla="*/ 146050 w 908050"/>
                  <a:gd name="connsiteY33" fmla="*/ 1463675 h 1577975"/>
                  <a:gd name="connsiteX34" fmla="*/ 203200 w 908050"/>
                  <a:gd name="connsiteY34" fmla="*/ 1431925 h 1577975"/>
                  <a:gd name="connsiteX35" fmla="*/ 203200 w 908050"/>
                  <a:gd name="connsiteY35" fmla="*/ 1431925 h 1577975"/>
                  <a:gd name="connsiteX36" fmla="*/ 168275 w 908050"/>
                  <a:gd name="connsiteY36" fmla="*/ 1473200 h 1577975"/>
                  <a:gd name="connsiteX37" fmla="*/ 117475 w 908050"/>
                  <a:gd name="connsiteY37" fmla="*/ 1511300 h 1577975"/>
                  <a:gd name="connsiteX38" fmla="*/ 76200 w 908050"/>
                  <a:gd name="connsiteY38" fmla="*/ 1552575 h 1577975"/>
                  <a:gd name="connsiteX39" fmla="*/ 136525 w 908050"/>
                  <a:gd name="connsiteY39" fmla="*/ 1577975 h 1577975"/>
                  <a:gd name="connsiteX40" fmla="*/ 193675 w 908050"/>
                  <a:gd name="connsiteY40" fmla="*/ 1574800 h 1577975"/>
                  <a:gd name="connsiteX41" fmla="*/ 307975 w 908050"/>
                  <a:gd name="connsiteY41" fmla="*/ 1520825 h 1577975"/>
                  <a:gd name="connsiteX42" fmla="*/ 431800 w 908050"/>
                  <a:gd name="connsiteY42" fmla="*/ 1482725 h 1577975"/>
                  <a:gd name="connsiteX43" fmla="*/ 536575 w 908050"/>
                  <a:gd name="connsiteY43" fmla="*/ 1460500 h 1577975"/>
                  <a:gd name="connsiteX44" fmla="*/ 666750 w 908050"/>
                  <a:gd name="connsiteY44" fmla="*/ 1457325 h 1577975"/>
                  <a:gd name="connsiteX45" fmla="*/ 762000 w 908050"/>
                  <a:gd name="connsiteY45" fmla="*/ 1422400 h 1577975"/>
                  <a:gd name="connsiteX46" fmla="*/ 809625 w 908050"/>
                  <a:gd name="connsiteY46" fmla="*/ 1390650 h 1577975"/>
                  <a:gd name="connsiteX47" fmla="*/ 844550 w 908050"/>
                  <a:gd name="connsiteY47" fmla="*/ 1346200 h 1577975"/>
                  <a:gd name="connsiteX48" fmla="*/ 854075 w 908050"/>
                  <a:gd name="connsiteY48" fmla="*/ 1279525 h 1577975"/>
                  <a:gd name="connsiteX49" fmla="*/ 854075 w 908050"/>
                  <a:gd name="connsiteY49" fmla="*/ 1206500 h 1577975"/>
                  <a:gd name="connsiteX50" fmla="*/ 828675 w 908050"/>
                  <a:gd name="connsiteY50" fmla="*/ 1146175 h 1577975"/>
                  <a:gd name="connsiteX51" fmla="*/ 793750 w 908050"/>
                  <a:gd name="connsiteY51" fmla="*/ 1069975 h 1577975"/>
                  <a:gd name="connsiteX52" fmla="*/ 781050 w 908050"/>
                  <a:gd name="connsiteY52" fmla="*/ 1000125 h 1577975"/>
                  <a:gd name="connsiteX53" fmla="*/ 774700 w 908050"/>
                  <a:gd name="connsiteY53" fmla="*/ 911225 h 1577975"/>
                  <a:gd name="connsiteX54" fmla="*/ 787400 w 908050"/>
                  <a:gd name="connsiteY54" fmla="*/ 793750 h 1577975"/>
                  <a:gd name="connsiteX55" fmla="*/ 806450 w 908050"/>
                  <a:gd name="connsiteY55" fmla="*/ 692150 h 1577975"/>
                  <a:gd name="connsiteX56" fmla="*/ 828675 w 908050"/>
                  <a:gd name="connsiteY56" fmla="*/ 530225 h 1577975"/>
                  <a:gd name="connsiteX57" fmla="*/ 866775 w 908050"/>
                  <a:gd name="connsiteY57" fmla="*/ 409575 h 1577975"/>
                  <a:gd name="connsiteX58" fmla="*/ 889000 w 908050"/>
                  <a:gd name="connsiteY58" fmla="*/ 276225 h 1577975"/>
                  <a:gd name="connsiteX59" fmla="*/ 908050 w 908050"/>
                  <a:gd name="connsiteY59" fmla="*/ 104775 h 1577975"/>
                  <a:gd name="connsiteX60" fmla="*/ 733425 w 908050"/>
                  <a:gd name="connsiteY60" fmla="*/ 69850 h 1577975"/>
                  <a:gd name="connsiteX61" fmla="*/ 622300 w 908050"/>
                  <a:gd name="connsiteY61" fmla="*/ 34925 h 1577975"/>
                  <a:gd name="connsiteX62" fmla="*/ 527050 w 908050"/>
                  <a:gd name="connsiteY62" fmla="*/ 0 h 157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08050" h="1577975">
                    <a:moveTo>
                      <a:pt x="527050" y="0"/>
                    </a:moveTo>
                    <a:lnTo>
                      <a:pt x="520700" y="155575"/>
                    </a:lnTo>
                    <a:cubicBezTo>
                      <a:pt x="519642" y="212725"/>
                      <a:pt x="518583" y="269875"/>
                      <a:pt x="517525" y="327025"/>
                    </a:cubicBezTo>
                    <a:cubicBezTo>
                      <a:pt x="518583" y="391583"/>
                      <a:pt x="519642" y="456142"/>
                      <a:pt x="520700" y="520700"/>
                    </a:cubicBezTo>
                    <a:lnTo>
                      <a:pt x="527050" y="704850"/>
                    </a:lnTo>
                    <a:lnTo>
                      <a:pt x="533400" y="854075"/>
                    </a:lnTo>
                    <a:lnTo>
                      <a:pt x="546100" y="981075"/>
                    </a:lnTo>
                    <a:lnTo>
                      <a:pt x="552450" y="1085850"/>
                    </a:lnTo>
                    <a:lnTo>
                      <a:pt x="549275" y="1143000"/>
                    </a:lnTo>
                    <a:lnTo>
                      <a:pt x="482600" y="1181100"/>
                    </a:lnTo>
                    <a:lnTo>
                      <a:pt x="387350" y="1228725"/>
                    </a:lnTo>
                    <a:lnTo>
                      <a:pt x="292100" y="1263650"/>
                    </a:lnTo>
                    <a:lnTo>
                      <a:pt x="225425" y="1292225"/>
                    </a:lnTo>
                    <a:lnTo>
                      <a:pt x="146050" y="1308100"/>
                    </a:lnTo>
                    <a:lnTo>
                      <a:pt x="92075" y="1311275"/>
                    </a:lnTo>
                    <a:lnTo>
                      <a:pt x="38100" y="1339850"/>
                    </a:lnTo>
                    <a:lnTo>
                      <a:pt x="3175" y="1362075"/>
                    </a:lnTo>
                    <a:lnTo>
                      <a:pt x="0" y="1390650"/>
                    </a:lnTo>
                    <a:lnTo>
                      <a:pt x="79375" y="1368425"/>
                    </a:lnTo>
                    <a:lnTo>
                      <a:pt x="79375" y="1368425"/>
                    </a:lnTo>
                    <a:lnTo>
                      <a:pt x="25400" y="1409700"/>
                    </a:lnTo>
                    <a:lnTo>
                      <a:pt x="12700" y="1435100"/>
                    </a:lnTo>
                    <a:lnTo>
                      <a:pt x="12700" y="1435100"/>
                    </a:lnTo>
                    <a:lnTo>
                      <a:pt x="34925" y="1450975"/>
                    </a:lnTo>
                    <a:lnTo>
                      <a:pt x="85725" y="1431925"/>
                    </a:lnTo>
                    <a:lnTo>
                      <a:pt x="142875" y="1393825"/>
                    </a:lnTo>
                    <a:lnTo>
                      <a:pt x="142875" y="1393825"/>
                    </a:lnTo>
                    <a:lnTo>
                      <a:pt x="142875" y="1393825"/>
                    </a:lnTo>
                    <a:lnTo>
                      <a:pt x="92075" y="1447800"/>
                    </a:lnTo>
                    <a:lnTo>
                      <a:pt x="50800" y="1470025"/>
                    </a:lnTo>
                    <a:lnTo>
                      <a:pt x="50800" y="1470025"/>
                    </a:lnTo>
                    <a:lnTo>
                      <a:pt x="60325" y="1524000"/>
                    </a:lnTo>
                    <a:lnTo>
                      <a:pt x="111125" y="1498600"/>
                    </a:lnTo>
                    <a:lnTo>
                      <a:pt x="146050" y="1463675"/>
                    </a:lnTo>
                    <a:lnTo>
                      <a:pt x="203200" y="1431925"/>
                    </a:lnTo>
                    <a:lnTo>
                      <a:pt x="203200" y="1431925"/>
                    </a:lnTo>
                    <a:lnTo>
                      <a:pt x="168275" y="1473200"/>
                    </a:lnTo>
                    <a:lnTo>
                      <a:pt x="117475" y="1511300"/>
                    </a:lnTo>
                    <a:lnTo>
                      <a:pt x="76200" y="1552575"/>
                    </a:lnTo>
                    <a:lnTo>
                      <a:pt x="136525" y="1577975"/>
                    </a:lnTo>
                    <a:lnTo>
                      <a:pt x="193675" y="1574800"/>
                    </a:lnTo>
                    <a:lnTo>
                      <a:pt x="307975" y="1520825"/>
                    </a:lnTo>
                    <a:lnTo>
                      <a:pt x="431800" y="1482725"/>
                    </a:lnTo>
                    <a:lnTo>
                      <a:pt x="536575" y="1460500"/>
                    </a:lnTo>
                    <a:lnTo>
                      <a:pt x="666750" y="1457325"/>
                    </a:lnTo>
                    <a:lnTo>
                      <a:pt x="762000" y="1422400"/>
                    </a:lnTo>
                    <a:lnTo>
                      <a:pt x="809625" y="1390650"/>
                    </a:lnTo>
                    <a:lnTo>
                      <a:pt x="844550" y="1346200"/>
                    </a:lnTo>
                    <a:lnTo>
                      <a:pt x="854075" y="1279525"/>
                    </a:lnTo>
                    <a:lnTo>
                      <a:pt x="854075" y="1206500"/>
                    </a:lnTo>
                    <a:lnTo>
                      <a:pt x="828675" y="1146175"/>
                    </a:lnTo>
                    <a:lnTo>
                      <a:pt x="793750" y="1069975"/>
                    </a:lnTo>
                    <a:lnTo>
                      <a:pt x="781050" y="1000125"/>
                    </a:lnTo>
                    <a:lnTo>
                      <a:pt x="774700" y="911225"/>
                    </a:lnTo>
                    <a:lnTo>
                      <a:pt x="787400" y="793750"/>
                    </a:lnTo>
                    <a:lnTo>
                      <a:pt x="806450" y="692150"/>
                    </a:lnTo>
                    <a:lnTo>
                      <a:pt x="828675" y="530225"/>
                    </a:lnTo>
                    <a:lnTo>
                      <a:pt x="866775" y="409575"/>
                    </a:lnTo>
                    <a:lnTo>
                      <a:pt x="889000" y="276225"/>
                    </a:lnTo>
                    <a:lnTo>
                      <a:pt x="908050" y="104775"/>
                    </a:lnTo>
                    <a:lnTo>
                      <a:pt x="733425" y="69850"/>
                    </a:lnTo>
                    <a:lnTo>
                      <a:pt x="622300" y="34925"/>
                    </a:lnTo>
                    <a:lnTo>
                      <a:pt x="527050" y="0"/>
                    </a:lnTo>
                    <a:close/>
                  </a:path>
                </a:pathLst>
              </a:custGeom>
              <a:solidFill>
                <a:srgbClr val="BBD2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Freeform 203"/>
              <p:cNvSpPr/>
              <p:nvPr/>
            </p:nvSpPr>
            <p:spPr>
              <a:xfrm>
                <a:off x="7412885" y="2808868"/>
                <a:ext cx="138416" cy="77150"/>
              </a:xfrm>
              <a:custGeom>
                <a:avLst/>
                <a:gdLst>
                  <a:gd name="connsiteX0" fmla="*/ 0 w 387350"/>
                  <a:gd name="connsiteY0" fmla="*/ 200025 h 215900"/>
                  <a:gd name="connsiteX1" fmla="*/ 0 w 387350"/>
                  <a:gd name="connsiteY1" fmla="*/ 200025 h 215900"/>
                  <a:gd name="connsiteX2" fmla="*/ 88900 w 387350"/>
                  <a:gd name="connsiteY2" fmla="*/ 139700 h 215900"/>
                  <a:gd name="connsiteX3" fmla="*/ 187325 w 387350"/>
                  <a:gd name="connsiteY3" fmla="*/ 95250 h 215900"/>
                  <a:gd name="connsiteX4" fmla="*/ 269875 w 387350"/>
                  <a:gd name="connsiteY4" fmla="*/ 57150 h 215900"/>
                  <a:gd name="connsiteX5" fmla="*/ 327025 w 387350"/>
                  <a:gd name="connsiteY5" fmla="*/ 25400 h 215900"/>
                  <a:gd name="connsiteX6" fmla="*/ 358775 w 387350"/>
                  <a:gd name="connsiteY6" fmla="*/ 0 h 215900"/>
                  <a:gd name="connsiteX7" fmla="*/ 387350 w 387350"/>
                  <a:gd name="connsiteY7" fmla="*/ 19050 h 215900"/>
                  <a:gd name="connsiteX8" fmla="*/ 387350 w 387350"/>
                  <a:gd name="connsiteY8" fmla="*/ 63500 h 215900"/>
                  <a:gd name="connsiteX9" fmla="*/ 384175 w 387350"/>
                  <a:gd name="connsiteY9" fmla="*/ 133350 h 215900"/>
                  <a:gd name="connsiteX10" fmla="*/ 371475 w 387350"/>
                  <a:gd name="connsiteY10" fmla="*/ 187325 h 215900"/>
                  <a:gd name="connsiteX11" fmla="*/ 200025 w 387350"/>
                  <a:gd name="connsiteY11" fmla="*/ 196850 h 215900"/>
                  <a:gd name="connsiteX12" fmla="*/ 66675 w 387350"/>
                  <a:gd name="connsiteY12" fmla="*/ 215900 h 215900"/>
                  <a:gd name="connsiteX13" fmla="*/ 0 w 387350"/>
                  <a:gd name="connsiteY13" fmla="*/ 20002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7350" h="215900">
                    <a:moveTo>
                      <a:pt x="0" y="200025"/>
                    </a:moveTo>
                    <a:lnTo>
                      <a:pt x="0" y="200025"/>
                    </a:lnTo>
                    <a:lnTo>
                      <a:pt x="88900" y="139700"/>
                    </a:lnTo>
                    <a:lnTo>
                      <a:pt x="187325" y="95250"/>
                    </a:lnTo>
                    <a:lnTo>
                      <a:pt x="269875" y="57150"/>
                    </a:lnTo>
                    <a:lnTo>
                      <a:pt x="327025" y="25400"/>
                    </a:lnTo>
                    <a:lnTo>
                      <a:pt x="358775" y="0"/>
                    </a:lnTo>
                    <a:lnTo>
                      <a:pt x="387350" y="19050"/>
                    </a:lnTo>
                    <a:lnTo>
                      <a:pt x="387350" y="63500"/>
                    </a:lnTo>
                    <a:lnTo>
                      <a:pt x="384175" y="133350"/>
                    </a:lnTo>
                    <a:lnTo>
                      <a:pt x="371475" y="187325"/>
                    </a:lnTo>
                    <a:lnTo>
                      <a:pt x="200025" y="196850"/>
                    </a:lnTo>
                    <a:lnTo>
                      <a:pt x="66675" y="215900"/>
                    </a:lnTo>
                    <a:lnTo>
                      <a:pt x="0" y="200025"/>
                    </a:lnTo>
                    <a:close/>
                  </a:path>
                </a:pathLst>
              </a:custGeom>
              <a:solidFill>
                <a:srgbClr val="BBD2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Freeform 204"/>
              <p:cNvSpPr/>
              <p:nvPr/>
            </p:nvSpPr>
            <p:spPr>
              <a:xfrm>
                <a:off x="7299601" y="1121420"/>
                <a:ext cx="189396" cy="603877"/>
              </a:xfrm>
              <a:custGeom>
                <a:avLst/>
                <a:gdLst>
                  <a:gd name="connsiteX0" fmla="*/ 0 w 530014"/>
                  <a:gd name="connsiteY0" fmla="*/ 10000 h 1689918"/>
                  <a:gd name="connsiteX1" fmla="*/ 50001 w 530014"/>
                  <a:gd name="connsiteY1" fmla="*/ 239989 h 1689918"/>
                  <a:gd name="connsiteX2" fmla="*/ 120003 w 530014"/>
                  <a:gd name="connsiteY2" fmla="*/ 489976 h 1689918"/>
                  <a:gd name="connsiteX3" fmla="*/ 150004 w 530014"/>
                  <a:gd name="connsiteY3" fmla="*/ 629970 h 1689918"/>
                  <a:gd name="connsiteX4" fmla="*/ 300008 w 530014"/>
                  <a:gd name="connsiteY4" fmla="*/ 1209941 h 1689918"/>
                  <a:gd name="connsiteX5" fmla="*/ 390010 w 530014"/>
                  <a:gd name="connsiteY5" fmla="*/ 1419931 h 1689918"/>
                  <a:gd name="connsiteX6" fmla="*/ 530014 w 530014"/>
                  <a:gd name="connsiteY6" fmla="*/ 1689918 h 1689918"/>
                  <a:gd name="connsiteX7" fmla="*/ 530014 w 530014"/>
                  <a:gd name="connsiteY7" fmla="*/ 1689918 h 1689918"/>
                  <a:gd name="connsiteX8" fmla="*/ 530014 w 530014"/>
                  <a:gd name="connsiteY8" fmla="*/ 1689918 h 1689918"/>
                  <a:gd name="connsiteX9" fmla="*/ 510014 w 530014"/>
                  <a:gd name="connsiteY9" fmla="*/ 1429931 h 1689918"/>
                  <a:gd name="connsiteX10" fmla="*/ 430012 w 530014"/>
                  <a:gd name="connsiteY10" fmla="*/ 1259939 h 1689918"/>
                  <a:gd name="connsiteX11" fmla="*/ 340009 w 530014"/>
                  <a:gd name="connsiteY11" fmla="*/ 1079948 h 1689918"/>
                  <a:gd name="connsiteX12" fmla="*/ 200005 w 530014"/>
                  <a:gd name="connsiteY12" fmla="*/ 569973 h 1689918"/>
                  <a:gd name="connsiteX13" fmla="*/ 150004 w 530014"/>
                  <a:gd name="connsiteY13" fmla="*/ 339984 h 1689918"/>
                  <a:gd name="connsiteX14" fmla="*/ 90002 w 530014"/>
                  <a:gd name="connsiteY14" fmla="*/ 119994 h 1689918"/>
                  <a:gd name="connsiteX15" fmla="*/ 60001 w 530014"/>
                  <a:gd name="connsiteY15" fmla="*/ 0 h 1689918"/>
                  <a:gd name="connsiteX16" fmla="*/ 0 w 530014"/>
                  <a:gd name="connsiteY16" fmla="*/ 10000 h 168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014" h="1689918">
                    <a:moveTo>
                      <a:pt x="0" y="10000"/>
                    </a:moveTo>
                    <a:lnTo>
                      <a:pt x="50001" y="239989"/>
                    </a:lnTo>
                    <a:lnTo>
                      <a:pt x="120003" y="489976"/>
                    </a:lnTo>
                    <a:lnTo>
                      <a:pt x="150004" y="629970"/>
                    </a:lnTo>
                    <a:lnTo>
                      <a:pt x="300008" y="1209941"/>
                    </a:lnTo>
                    <a:lnTo>
                      <a:pt x="390010" y="1419931"/>
                    </a:lnTo>
                    <a:lnTo>
                      <a:pt x="530014" y="1689918"/>
                    </a:lnTo>
                    <a:lnTo>
                      <a:pt x="530014" y="1689918"/>
                    </a:lnTo>
                    <a:lnTo>
                      <a:pt x="530014" y="1689918"/>
                    </a:lnTo>
                    <a:lnTo>
                      <a:pt x="510014" y="1429931"/>
                    </a:lnTo>
                    <a:lnTo>
                      <a:pt x="430012" y="1259939"/>
                    </a:lnTo>
                    <a:lnTo>
                      <a:pt x="340009" y="1079948"/>
                    </a:lnTo>
                    <a:lnTo>
                      <a:pt x="200005" y="569973"/>
                    </a:lnTo>
                    <a:lnTo>
                      <a:pt x="150004" y="339984"/>
                    </a:lnTo>
                    <a:lnTo>
                      <a:pt x="90002" y="119994"/>
                    </a:lnTo>
                    <a:lnTo>
                      <a:pt x="60001" y="0"/>
                    </a:lnTo>
                    <a:lnTo>
                      <a:pt x="0" y="1000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Freeform 205"/>
              <p:cNvSpPr/>
              <p:nvPr/>
            </p:nvSpPr>
            <p:spPr>
              <a:xfrm>
                <a:off x="7296028" y="1225044"/>
                <a:ext cx="182248" cy="1100556"/>
              </a:xfrm>
              <a:custGeom>
                <a:avLst/>
                <a:gdLst>
                  <a:gd name="connsiteX0" fmla="*/ 430011 w 510013"/>
                  <a:gd name="connsiteY0" fmla="*/ 29999 h 3079850"/>
                  <a:gd name="connsiteX1" fmla="*/ 430011 w 510013"/>
                  <a:gd name="connsiteY1" fmla="*/ 269987 h 3079850"/>
                  <a:gd name="connsiteX2" fmla="*/ 450012 w 510013"/>
                  <a:gd name="connsiteY2" fmla="*/ 799961 h 3079850"/>
                  <a:gd name="connsiteX3" fmla="*/ 430011 w 510013"/>
                  <a:gd name="connsiteY3" fmla="*/ 1299937 h 3079850"/>
                  <a:gd name="connsiteX4" fmla="*/ 400010 w 510013"/>
                  <a:gd name="connsiteY4" fmla="*/ 1589923 h 3079850"/>
                  <a:gd name="connsiteX5" fmla="*/ 340009 w 510013"/>
                  <a:gd name="connsiteY5" fmla="*/ 1929906 h 3079850"/>
                  <a:gd name="connsiteX6" fmla="*/ 230006 w 510013"/>
                  <a:gd name="connsiteY6" fmla="*/ 2279889 h 3079850"/>
                  <a:gd name="connsiteX7" fmla="*/ 160004 w 510013"/>
                  <a:gd name="connsiteY7" fmla="*/ 2519878 h 3079850"/>
                  <a:gd name="connsiteX8" fmla="*/ 70001 w 510013"/>
                  <a:gd name="connsiteY8" fmla="*/ 2679870 h 3079850"/>
                  <a:gd name="connsiteX9" fmla="*/ 20000 w 510013"/>
                  <a:gd name="connsiteY9" fmla="*/ 2829863 h 3079850"/>
                  <a:gd name="connsiteX10" fmla="*/ 0 w 510013"/>
                  <a:gd name="connsiteY10" fmla="*/ 3029853 h 3079850"/>
                  <a:gd name="connsiteX11" fmla="*/ 50001 w 510013"/>
                  <a:gd name="connsiteY11" fmla="*/ 3079850 h 3079850"/>
                  <a:gd name="connsiteX12" fmla="*/ 80002 w 510013"/>
                  <a:gd name="connsiteY12" fmla="*/ 2999854 h 3079850"/>
                  <a:gd name="connsiteX13" fmla="*/ 100002 w 510013"/>
                  <a:gd name="connsiteY13" fmla="*/ 2939857 h 3079850"/>
                  <a:gd name="connsiteX14" fmla="*/ 150004 w 510013"/>
                  <a:gd name="connsiteY14" fmla="*/ 2779865 h 3079850"/>
                  <a:gd name="connsiteX15" fmla="*/ 240006 w 510013"/>
                  <a:gd name="connsiteY15" fmla="*/ 2509878 h 3079850"/>
                  <a:gd name="connsiteX16" fmla="*/ 340009 w 510013"/>
                  <a:gd name="connsiteY16" fmla="*/ 2159895 h 3079850"/>
                  <a:gd name="connsiteX17" fmla="*/ 440012 w 510013"/>
                  <a:gd name="connsiteY17" fmla="*/ 1829911 h 3079850"/>
                  <a:gd name="connsiteX18" fmla="*/ 460012 w 510013"/>
                  <a:gd name="connsiteY18" fmla="*/ 1599922 h 3079850"/>
                  <a:gd name="connsiteX19" fmla="*/ 490013 w 510013"/>
                  <a:gd name="connsiteY19" fmla="*/ 1339935 h 3079850"/>
                  <a:gd name="connsiteX20" fmla="*/ 500013 w 510013"/>
                  <a:gd name="connsiteY20" fmla="*/ 859958 h 3079850"/>
                  <a:gd name="connsiteX21" fmla="*/ 500013 w 510013"/>
                  <a:gd name="connsiteY21" fmla="*/ 509975 h 3079850"/>
                  <a:gd name="connsiteX22" fmla="*/ 500013 w 510013"/>
                  <a:gd name="connsiteY22" fmla="*/ 289986 h 3079850"/>
                  <a:gd name="connsiteX23" fmla="*/ 510013 w 510013"/>
                  <a:gd name="connsiteY23" fmla="*/ 0 h 3079850"/>
                  <a:gd name="connsiteX24" fmla="*/ 430011 w 510013"/>
                  <a:gd name="connsiteY24" fmla="*/ 29999 h 307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0013" h="3079850">
                    <a:moveTo>
                      <a:pt x="430011" y="29999"/>
                    </a:moveTo>
                    <a:lnTo>
                      <a:pt x="430011" y="269987"/>
                    </a:lnTo>
                    <a:lnTo>
                      <a:pt x="450012" y="799961"/>
                    </a:lnTo>
                    <a:lnTo>
                      <a:pt x="430011" y="1299937"/>
                    </a:lnTo>
                    <a:lnTo>
                      <a:pt x="400010" y="1589923"/>
                    </a:lnTo>
                    <a:lnTo>
                      <a:pt x="340009" y="1929906"/>
                    </a:lnTo>
                    <a:lnTo>
                      <a:pt x="230006" y="2279889"/>
                    </a:lnTo>
                    <a:lnTo>
                      <a:pt x="160004" y="2519878"/>
                    </a:lnTo>
                    <a:lnTo>
                      <a:pt x="70001" y="2679870"/>
                    </a:lnTo>
                    <a:lnTo>
                      <a:pt x="20000" y="2829863"/>
                    </a:lnTo>
                    <a:lnTo>
                      <a:pt x="0" y="3029853"/>
                    </a:lnTo>
                    <a:lnTo>
                      <a:pt x="50001" y="3079850"/>
                    </a:lnTo>
                    <a:cubicBezTo>
                      <a:pt x="60001" y="3053185"/>
                      <a:pt x="70423" y="3026674"/>
                      <a:pt x="80002" y="2999854"/>
                    </a:cubicBezTo>
                    <a:cubicBezTo>
                      <a:pt x="87093" y="2980001"/>
                      <a:pt x="100002" y="2939857"/>
                      <a:pt x="100002" y="2939857"/>
                    </a:cubicBezTo>
                    <a:lnTo>
                      <a:pt x="150004" y="2779865"/>
                    </a:lnTo>
                    <a:lnTo>
                      <a:pt x="240006" y="2509878"/>
                    </a:lnTo>
                    <a:lnTo>
                      <a:pt x="340009" y="2159895"/>
                    </a:lnTo>
                    <a:lnTo>
                      <a:pt x="440012" y="1829911"/>
                    </a:lnTo>
                    <a:lnTo>
                      <a:pt x="460012" y="1599922"/>
                    </a:lnTo>
                    <a:lnTo>
                      <a:pt x="490013" y="1339935"/>
                    </a:lnTo>
                    <a:lnTo>
                      <a:pt x="500013" y="859958"/>
                    </a:lnTo>
                    <a:lnTo>
                      <a:pt x="500013" y="509975"/>
                    </a:lnTo>
                    <a:lnTo>
                      <a:pt x="500013" y="289986"/>
                    </a:lnTo>
                    <a:lnTo>
                      <a:pt x="510013" y="0"/>
                    </a:lnTo>
                    <a:lnTo>
                      <a:pt x="430011" y="29999"/>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Freeform 206"/>
              <p:cNvSpPr/>
              <p:nvPr/>
            </p:nvSpPr>
            <p:spPr>
              <a:xfrm>
                <a:off x="7503291" y="1142860"/>
                <a:ext cx="25015" cy="457374"/>
              </a:xfrm>
              <a:custGeom>
                <a:avLst/>
                <a:gdLst>
                  <a:gd name="connsiteX0" fmla="*/ 0 w 70002"/>
                  <a:gd name="connsiteY0" fmla="*/ 49998 h 1279938"/>
                  <a:gd name="connsiteX1" fmla="*/ 0 w 70002"/>
                  <a:gd name="connsiteY1" fmla="*/ 559973 h 1279938"/>
                  <a:gd name="connsiteX2" fmla="*/ 0 w 70002"/>
                  <a:gd name="connsiteY2" fmla="*/ 999952 h 1279938"/>
                  <a:gd name="connsiteX3" fmla="*/ 0 w 70002"/>
                  <a:gd name="connsiteY3" fmla="*/ 1279938 h 1279938"/>
                  <a:gd name="connsiteX4" fmla="*/ 70002 w 70002"/>
                  <a:gd name="connsiteY4" fmla="*/ 1199942 h 1279938"/>
                  <a:gd name="connsiteX5" fmla="*/ 70002 w 70002"/>
                  <a:gd name="connsiteY5" fmla="*/ 859959 h 1279938"/>
                  <a:gd name="connsiteX6" fmla="*/ 70002 w 70002"/>
                  <a:gd name="connsiteY6" fmla="*/ 469977 h 1279938"/>
                  <a:gd name="connsiteX7" fmla="*/ 70002 w 70002"/>
                  <a:gd name="connsiteY7" fmla="*/ 239989 h 1279938"/>
                  <a:gd name="connsiteX8" fmla="*/ 70002 w 70002"/>
                  <a:gd name="connsiteY8" fmla="*/ 0 h 1279938"/>
                  <a:gd name="connsiteX9" fmla="*/ 0 w 70002"/>
                  <a:gd name="connsiteY9" fmla="*/ 49998 h 12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02" h="1279938">
                    <a:moveTo>
                      <a:pt x="0" y="49998"/>
                    </a:moveTo>
                    <a:lnTo>
                      <a:pt x="0" y="559973"/>
                    </a:lnTo>
                    <a:lnTo>
                      <a:pt x="0" y="999952"/>
                    </a:lnTo>
                    <a:lnTo>
                      <a:pt x="0" y="1279938"/>
                    </a:lnTo>
                    <a:lnTo>
                      <a:pt x="70002" y="1199942"/>
                    </a:lnTo>
                    <a:lnTo>
                      <a:pt x="70002" y="859959"/>
                    </a:lnTo>
                    <a:lnTo>
                      <a:pt x="70002" y="469977"/>
                    </a:lnTo>
                    <a:lnTo>
                      <a:pt x="70002" y="239989"/>
                    </a:lnTo>
                    <a:lnTo>
                      <a:pt x="70002" y="0"/>
                    </a:lnTo>
                    <a:lnTo>
                      <a:pt x="0" y="49998"/>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Freeform 207"/>
              <p:cNvSpPr/>
              <p:nvPr/>
            </p:nvSpPr>
            <p:spPr>
              <a:xfrm>
                <a:off x="7492571" y="624741"/>
                <a:ext cx="328762" cy="1775897"/>
              </a:xfrm>
              <a:custGeom>
                <a:avLst/>
                <a:gdLst>
                  <a:gd name="connsiteX0" fmla="*/ 0 w 920025"/>
                  <a:gd name="connsiteY0" fmla="*/ 0 h 4969758"/>
                  <a:gd name="connsiteX1" fmla="*/ 110003 w 920025"/>
                  <a:gd name="connsiteY1" fmla="*/ 419979 h 4969758"/>
                  <a:gd name="connsiteX2" fmla="*/ 210005 w 920025"/>
                  <a:gd name="connsiteY2" fmla="*/ 899956 h 4969758"/>
                  <a:gd name="connsiteX3" fmla="*/ 330009 w 920025"/>
                  <a:gd name="connsiteY3" fmla="*/ 1179942 h 4969758"/>
                  <a:gd name="connsiteX4" fmla="*/ 400010 w 920025"/>
                  <a:gd name="connsiteY4" fmla="*/ 1399932 h 4969758"/>
                  <a:gd name="connsiteX5" fmla="*/ 460012 w 920025"/>
                  <a:gd name="connsiteY5" fmla="*/ 1759914 h 4969758"/>
                  <a:gd name="connsiteX6" fmla="*/ 490013 w 920025"/>
                  <a:gd name="connsiteY6" fmla="*/ 2069899 h 4969758"/>
                  <a:gd name="connsiteX7" fmla="*/ 510013 w 920025"/>
                  <a:gd name="connsiteY7" fmla="*/ 2309888 h 4969758"/>
                  <a:gd name="connsiteX8" fmla="*/ 540014 w 920025"/>
                  <a:gd name="connsiteY8" fmla="*/ 2689869 h 4969758"/>
                  <a:gd name="connsiteX9" fmla="*/ 610016 w 920025"/>
                  <a:gd name="connsiteY9" fmla="*/ 2909858 h 4969758"/>
                  <a:gd name="connsiteX10" fmla="*/ 580015 w 920025"/>
                  <a:gd name="connsiteY10" fmla="*/ 3419834 h 4969758"/>
                  <a:gd name="connsiteX11" fmla="*/ 630017 w 920025"/>
                  <a:gd name="connsiteY11" fmla="*/ 3699820 h 4969758"/>
                  <a:gd name="connsiteX12" fmla="*/ 700019 w 920025"/>
                  <a:gd name="connsiteY12" fmla="*/ 3849813 h 4969758"/>
                  <a:gd name="connsiteX13" fmla="*/ 660018 w 920025"/>
                  <a:gd name="connsiteY13" fmla="*/ 4169797 h 4969758"/>
                  <a:gd name="connsiteX14" fmla="*/ 670018 w 920025"/>
                  <a:gd name="connsiteY14" fmla="*/ 4459783 h 4969758"/>
                  <a:gd name="connsiteX15" fmla="*/ 730020 w 920025"/>
                  <a:gd name="connsiteY15" fmla="*/ 4669773 h 4969758"/>
                  <a:gd name="connsiteX16" fmla="*/ 810022 w 920025"/>
                  <a:gd name="connsiteY16" fmla="*/ 4969758 h 4969758"/>
                  <a:gd name="connsiteX17" fmla="*/ 920025 w 920025"/>
                  <a:gd name="connsiteY17" fmla="*/ 4939760 h 4969758"/>
                  <a:gd name="connsiteX18" fmla="*/ 850023 w 920025"/>
                  <a:gd name="connsiteY18" fmla="*/ 4509781 h 4969758"/>
                  <a:gd name="connsiteX19" fmla="*/ 830022 w 920025"/>
                  <a:gd name="connsiteY19" fmla="*/ 4159798 h 4969758"/>
                  <a:gd name="connsiteX20" fmla="*/ 830022 w 920025"/>
                  <a:gd name="connsiteY20" fmla="*/ 3869812 h 4969758"/>
                  <a:gd name="connsiteX21" fmla="*/ 740020 w 920025"/>
                  <a:gd name="connsiteY21" fmla="*/ 3479831 h 4969758"/>
                  <a:gd name="connsiteX22" fmla="*/ 710019 w 920025"/>
                  <a:gd name="connsiteY22" fmla="*/ 3189845 h 4969758"/>
                  <a:gd name="connsiteX23" fmla="*/ 710019 w 920025"/>
                  <a:gd name="connsiteY23" fmla="*/ 2839862 h 4969758"/>
                  <a:gd name="connsiteX24" fmla="*/ 710019 w 920025"/>
                  <a:gd name="connsiteY24" fmla="*/ 2589874 h 4969758"/>
                  <a:gd name="connsiteX25" fmla="*/ 650017 w 920025"/>
                  <a:gd name="connsiteY25" fmla="*/ 2279889 h 4969758"/>
                  <a:gd name="connsiteX26" fmla="*/ 620016 w 920025"/>
                  <a:gd name="connsiteY26" fmla="*/ 1959905 h 4969758"/>
                  <a:gd name="connsiteX27" fmla="*/ 570015 w 920025"/>
                  <a:gd name="connsiteY27" fmla="*/ 1649920 h 4969758"/>
                  <a:gd name="connsiteX28" fmla="*/ 510013 w 920025"/>
                  <a:gd name="connsiteY28" fmla="*/ 1329935 h 4969758"/>
                  <a:gd name="connsiteX29" fmla="*/ 430011 w 920025"/>
                  <a:gd name="connsiteY29" fmla="*/ 1129945 h 4969758"/>
                  <a:gd name="connsiteX30" fmla="*/ 360009 w 920025"/>
                  <a:gd name="connsiteY30" fmla="*/ 909956 h 4969758"/>
                  <a:gd name="connsiteX31" fmla="*/ 260007 w 920025"/>
                  <a:gd name="connsiteY31" fmla="*/ 659968 h 4969758"/>
                  <a:gd name="connsiteX32" fmla="*/ 180004 w 920025"/>
                  <a:gd name="connsiteY32" fmla="*/ 399980 h 4969758"/>
                  <a:gd name="connsiteX33" fmla="*/ 150004 w 920025"/>
                  <a:gd name="connsiteY33" fmla="*/ 219989 h 4969758"/>
                  <a:gd name="connsiteX34" fmla="*/ 110003 w 920025"/>
                  <a:gd name="connsiteY34" fmla="*/ 19999 h 4969758"/>
                  <a:gd name="connsiteX35" fmla="*/ 110003 w 920025"/>
                  <a:gd name="connsiteY35" fmla="*/ 19999 h 4969758"/>
                  <a:gd name="connsiteX36" fmla="*/ 0 w 920025"/>
                  <a:gd name="connsiteY36" fmla="*/ 0 h 496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0025" h="4969758">
                    <a:moveTo>
                      <a:pt x="0" y="0"/>
                    </a:moveTo>
                    <a:lnTo>
                      <a:pt x="110003" y="419979"/>
                    </a:lnTo>
                    <a:lnTo>
                      <a:pt x="210005" y="899956"/>
                    </a:lnTo>
                    <a:lnTo>
                      <a:pt x="330009" y="1179942"/>
                    </a:lnTo>
                    <a:lnTo>
                      <a:pt x="400010" y="1399932"/>
                    </a:lnTo>
                    <a:lnTo>
                      <a:pt x="460012" y="1759914"/>
                    </a:lnTo>
                    <a:lnTo>
                      <a:pt x="490013" y="2069899"/>
                    </a:lnTo>
                    <a:lnTo>
                      <a:pt x="510013" y="2309888"/>
                    </a:lnTo>
                    <a:lnTo>
                      <a:pt x="540014" y="2689869"/>
                    </a:lnTo>
                    <a:lnTo>
                      <a:pt x="610016" y="2909858"/>
                    </a:lnTo>
                    <a:lnTo>
                      <a:pt x="580015" y="3419834"/>
                    </a:lnTo>
                    <a:lnTo>
                      <a:pt x="630017" y="3699820"/>
                    </a:lnTo>
                    <a:lnTo>
                      <a:pt x="700019" y="3849813"/>
                    </a:lnTo>
                    <a:lnTo>
                      <a:pt x="660018" y="4169797"/>
                    </a:lnTo>
                    <a:lnTo>
                      <a:pt x="670018" y="4459783"/>
                    </a:lnTo>
                    <a:lnTo>
                      <a:pt x="730020" y="4669773"/>
                    </a:lnTo>
                    <a:lnTo>
                      <a:pt x="810022" y="4969758"/>
                    </a:lnTo>
                    <a:lnTo>
                      <a:pt x="920025" y="4939760"/>
                    </a:lnTo>
                    <a:lnTo>
                      <a:pt x="850023" y="4509781"/>
                    </a:lnTo>
                    <a:lnTo>
                      <a:pt x="830022" y="4159798"/>
                    </a:lnTo>
                    <a:lnTo>
                      <a:pt x="830022" y="3869812"/>
                    </a:lnTo>
                    <a:lnTo>
                      <a:pt x="740020" y="3479831"/>
                    </a:lnTo>
                    <a:lnTo>
                      <a:pt x="710019" y="3189845"/>
                    </a:lnTo>
                    <a:lnTo>
                      <a:pt x="710019" y="2839862"/>
                    </a:lnTo>
                    <a:lnTo>
                      <a:pt x="710019" y="2589874"/>
                    </a:lnTo>
                    <a:lnTo>
                      <a:pt x="650017" y="2279889"/>
                    </a:lnTo>
                    <a:lnTo>
                      <a:pt x="620016" y="1959905"/>
                    </a:lnTo>
                    <a:lnTo>
                      <a:pt x="570015" y="1649920"/>
                    </a:lnTo>
                    <a:lnTo>
                      <a:pt x="510013" y="1329935"/>
                    </a:lnTo>
                    <a:lnTo>
                      <a:pt x="430011" y="1129945"/>
                    </a:lnTo>
                    <a:lnTo>
                      <a:pt x="360009" y="909956"/>
                    </a:lnTo>
                    <a:lnTo>
                      <a:pt x="260007" y="659968"/>
                    </a:lnTo>
                    <a:lnTo>
                      <a:pt x="180004" y="399980"/>
                    </a:lnTo>
                    <a:lnTo>
                      <a:pt x="150004" y="219989"/>
                    </a:lnTo>
                    <a:lnTo>
                      <a:pt x="110003" y="19999"/>
                    </a:lnTo>
                    <a:lnTo>
                      <a:pt x="110003" y="19999"/>
                    </a:lnTo>
                    <a:lnTo>
                      <a:pt x="0"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Freeform 208"/>
              <p:cNvSpPr/>
              <p:nvPr/>
            </p:nvSpPr>
            <p:spPr>
              <a:xfrm>
                <a:off x="7392512" y="949905"/>
                <a:ext cx="450262" cy="1182741"/>
              </a:xfrm>
              <a:custGeom>
                <a:avLst/>
                <a:gdLst>
                  <a:gd name="connsiteX0" fmla="*/ 1050029 w 1260034"/>
                  <a:gd name="connsiteY0" fmla="*/ 89995 h 3309839"/>
                  <a:gd name="connsiteX1" fmla="*/ 940026 w 1260034"/>
                  <a:gd name="connsiteY1" fmla="*/ 279986 h 3309839"/>
                  <a:gd name="connsiteX2" fmla="*/ 860023 w 1260034"/>
                  <a:gd name="connsiteY2" fmla="*/ 389981 h 3309839"/>
                  <a:gd name="connsiteX3" fmla="*/ 700019 w 1260034"/>
                  <a:gd name="connsiteY3" fmla="*/ 649968 h 3309839"/>
                  <a:gd name="connsiteX4" fmla="*/ 630017 w 1260034"/>
                  <a:gd name="connsiteY4" fmla="*/ 939954 h 3309839"/>
                  <a:gd name="connsiteX5" fmla="*/ 550015 w 1260034"/>
                  <a:gd name="connsiteY5" fmla="*/ 1129945 h 3309839"/>
                  <a:gd name="connsiteX6" fmla="*/ 470013 w 1260034"/>
                  <a:gd name="connsiteY6" fmla="*/ 1329935 h 3309839"/>
                  <a:gd name="connsiteX7" fmla="*/ 390011 w 1260034"/>
                  <a:gd name="connsiteY7" fmla="*/ 1569923 h 3309839"/>
                  <a:gd name="connsiteX8" fmla="*/ 370010 w 1260034"/>
                  <a:gd name="connsiteY8" fmla="*/ 1819911 h 3309839"/>
                  <a:gd name="connsiteX9" fmla="*/ 250007 w 1260034"/>
                  <a:gd name="connsiteY9" fmla="*/ 2119897 h 3309839"/>
                  <a:gd name="connsiteX10" fmla="*/ 220006 w 1260034"/>
                  <a:gd name="connsiteY10" fmla="*/ 2359885 h 3309839"/>
                  <a:gd name="connsiteX11" fmla="*/ 150004 w 1260034"/>
                  <a:gd name="connsiteY11" fmla="*/ 2589874 h 3309839"/>
                  <a:gd name="connsiteX12" fmla="*/ 100003 w 1260034"/>
                  <a:gd name="connsiteY12" fmla="*/ 2919858 h 3309839"/>
                  <a:gd name="connsiteX13" fmla="*/ 30001 w 1260034"/>
                  <a:gd name="connsiteY13" fmla="*/ 3139847 h 3309839"/>
                  <a:gd name="connsiteX14" fmla="*/ 0 w 1260034"/>
                  <a:gd name="connsiteY14" fmla="*/ 3269841 h 3309839"/>
                  <a:gd name="connsiteX15" fmla="*/ 100003 w 1260034"/>
                  <a:gd name="connsiteY15" fmla="*/ 3309839 h 3309839"/>
                  <a:gd name="connsiteX16" fmla="*/ 230006 w 1260034"/>
                  <a:gd name="connsiteY16" fmla="*/ 3039852 h 3309839"/>
                  <a:gd name="connsiteX17" fmla="*/ 300008 w 1260034"/>
                  <a:gd name="connsiteY17" fmla="*/ 2809863 h 3309839"/>
                  <a:gd name="connsiteX18" fmla="*/ 330009 w 1260034"/>
                  <a:gd name="connsiteY18" fmla="*/ 2569875 h 3309839"/>
                  <a:gd name="connsiteX19" fmla="*/ 400011 w 1260034"/>
                  <a:gd name="connsiteY19" fmla="*/ 2319887 h 3309839"/>
                  <a:gd name="connsiteX20" fmla="*/ 480013 w 1260034"/>
                  <a:gd name="connsiteY20" fmla="*/ 1979903 h 3309839"/>
                  <a:gd name="connsiteX21" fmla="*/ 570015 w 1260034"/>
                  <a:gd name="connsiteY21" fmla="*/ 1739915 h 3309839"/>
                  <a:gd name="connsiteX22" fmla="*/ 600016 w 1260034"/>
                  <a:gd name="connsiteY22" fmla="*/ 1549924 h 3309839"/>
                  <a:gd name="connsiteX23" fmla="*/ 700019 w 1260034"/>
                  <a:gd name="connsiteY23" fmla="*/ 1269938 h 3309839"/>
                  <a:gd name="connsiteX24" fmla="*/ 790021 w 1260034"/>
                  <a:gd name="connsiteY24" fmla="*/ 1079947 h 3309839"/>
                  <a:gd name="connsiteX25" fmla="*/ 910025 w 1260034"/>
                  <a:gd name="connsiteY25" fmla="*/ 799961 h 3309839"/>
                  <a:gd name="connsiteX26" fmla="*/ 1020028 w 1260034"/>
                  <a:gd name="connsiteY26" fmla="*/ 539973 h 3309839"/>
                  <a:gd name="connsiteX27" fmla="*/ 1140031 w 1260034"/>
                  <a:gd name="connsiteY27" fmla="*/ 299985 h 3309839"/>
                  <a:gd name="connsiteX28" fmla="*/ 1200033 w 1260034"/>
                  <a:gd name="connsiteY28" fmla="*/ 149992 h 3309839"/>
                  <a:gd name="connsiteX29" fmla="*/ 1260034 w 1260034"/>
                  <a:gd name="connsiteY29" fmla="*/ 19999 h 3309839"/>
                  <a:gd name="connsiteX30" fmla="*/ 1170032 w 1260034"/>
                  <a:gd name="connsiteY30" fmla="*/ 0 h 3309839"/>
                  <a:gd name="connsiteX31" fmla="*/ 1050029 w 1260034"/>
                  <a:gd name="connsiteY31" fmla="*/ 89995 h 330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60034" h="3309839">
                    <a:moveTo>
                      <a:pt x="1050029" y="89995"/>
                    </a:moveTo>
                    <a:lnTo>
                      <a:pt x="940026" y="279986"/>
                    </a:lnTo>
                    <a:lnTo>
                      <a:pt x="860023" y="389981"/>
                    </a:lnTo>
                    <a:lnTo>
                      <a:pt x="700019" y="649968"/>
                    </a:lnTo>
                    <a:lnTo>
                      <a:pt x="630017" y="939954"/>
                    </a:lnTo>
                    <a:lnTo>
                      <a:pt x="550015" y="1129945"/>
                    </a:lnTo>
                    <a:lnTo>
                      <a:pt x="470013" y="1329935"/>
                    </a:lnTo>
                    <a:lnTo>
                      <a:pt x="390011" y="1569923"/>
                    </a:lnTo>
                    <a:lnTo>
                      <a:pt x="370010" y="1819911"/>
                    </a:lnTo>
                    <a:lnTo>
                      <a:pt x="250007" y="2119897"/>
                    </a:lnTo>
                    <a:lnTo>
                      <a:pt x="220006" y="2359885"/>
                    </a:lnTo>
                    <a:lnTo>
                      <a:pt x="150004" y="2589874"/>
                    </a:lnTo>
                    <a:lnTo>
                      <a:pt x="100003" y="2919858"/>
                    </a:lnTo>
                    <a:lnTo>
                      <a:pt x="30001" y="3139847"/>
                    </a:lnTo>
                    <a:lnTo>
                      <a:pt x="0" y="3269841"/>
                    </a:lnTo>
                    <a:lnTo>
                      <a:pt x="100003" y="3309839"/>
                    </a:lnTo>
                    <a:lnTo>
                      <a:pt x="230006" y="3039852"/>
                    </a:lnTo>
                    <a:lnTo>
                      <a:pt x="300008" y="2809863"/>
                    </a:lnTo>
                    <a:lnTo>
                      <a:pt x="330009" y="2569875"/>
                    </a:lnTo>
                    <a:lnTo>
                      <a:pt x="400011" y="2319887"/>
                    </a:lnTo>
                    <a:lnTo>
                      <a:pt x="480013" y="1979903"/>
                    </a:lnTo>
                    <a:lnTo>
                      <a:pt x="570015" y="1739915"/>
                    </a:lnTo>
                    <a:lnTo>
                      <a:pt x="600016" y="1549924"/>
                    </a:lnTo>
                    <a:lnTo>
                      <a:pt x="700019" y="1269938"/>
                    </a:lnTo>
                    <a:lnTo>
                      <a:pt x="790021" y="1079947"/>
                    </a:lnTo>
                    <a:lnTo>
                      <a:pt x="910025" y="799961"/>
                    </a:lnTo>
                    <a:lnTo>
                      <a:pt x="1020028" y="539973"/>
                    </a:lnTo>
                    <a:lnTo>
                      <a:pt x="1140031" y="299985"/>
                    </a:lnTo>
                    <a:lnTo>
                      <a:pt x="1200033" y="149992"/>
                    </a:lnTo>
                    <a:lnTo>
                      <a:pt x="1260034" y="19999"/>
                    </a:lnTo>
                    <a:lnTo>
                      <a:pt x="1170032" y="0"/>
                    </a:lnTo>
                    <a:lnTo>
                      <a:pt x="1050029" y="89995"/>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Freeform 209"/>
              <p:cNvSpPr/>
              <p:nvPr/>
            </p:nvSpPr>
            <p:spPr>
              <a:xfrm>
                <a:off x="7556893" y="774817"/>
                <a:ext cx="214411" cy="1657981"/>
              </a:xfrm>
              <a:custGeom>
                <a:avLst/>
                <a:gdLst>
                  <a:gd name="connsiteX0" fmla="*/ 130004 w 600017"/>
                  <a:gd name="connsiteY0" fmla="*/ 0 h 4639775"/>
                  <a:gd name="connsiteX1" fmla="*/ 250007 w 600017"/>
                  <a:gd name="connsiteY1" fmla="*/ 199991 h 4639775"/>
                  <a:gd name="connsiteX2" fmla="*/ 330009 w 600017"/>
                  <a:gd name="connsiteY2" fmla="*/ 429979 h 4639775"/>
                  <a:gd name="connsiteX3" fmla="*/ 360010 w 600017"/>
                  <a:gd name="connsiteY3" fmla="*/ 669968 h 4639775"/>
                  <a:gd name="connsiteX4" fmla="*/ 370011 w 600017"/>
                  <a:gd name="connsiteY4" fmla="*/ 819961 h 4639775"/>
                  <a:gd name="connsiteX5" fmla="*/ 450013 w 600017"/>
                  <a:gd name="connsiteY5" fmla="*/ 1229941 h 4639775"/>
                  <a:gd name="connsiteX6" fmla="*/ 460013 w 600017"/>
                  <a:gd name="connsiteY6" fmla="*/ 1419931 h 4639775"/>
                  <a:gd name="connsiteX7" fmla="*/ 460013 w 600017"/>
                  <a:gd name="connsiteY7" fmla="*/ 1649920 h 4639775"/>
                  <a:gd name="connsiteX8" fmla="*/ 460013 w 600017"/>
                  <a:gd name="connsiteY8" fmla="*/ 1809912 h 4639775"/>
                  <a:gd name="connsiteX9" fmla="*/ 460013 w 600017"/>
                  <a:gd name="connsiteY9" fmla="*/ 2059900 h 4639775"/>
                  <a:gd name="connsiteX10" fmla="*/ 410012 w 600017"/>
                  <a:gd name="connsiteY10" fmla="*/ 2319888 h 4639775"/>
                  <a:gd name="connsiteX11" fmla="*/ 370011 w 600017"/>
                  <a:gd name="connsiteY11" fmla="*/ 2689870 h 4639775"/>
                  <a:gd name="connsiteX12" fmla="*/ 360010 w 600017"/>
                  <a:gd name="connsiteY12" fmla="*/ 2969856 h 4639775"/>
                  <a:gd name="connsiteX13" fmla="*/ 280008 w 600017"/>
                  <a:gd name="connsiteY13" fmla="*/ 3389836 h 4639775"/>
                  <a:gd name="connsiteX14" fmla="*/ 220006 w 600017"/>
                  <a:gd name="connsiteY14" fmla="*/ 3609825 h 4639775"/>
                  <a:gd name="connsiteX15" fmla="*/ 160005 w 600017"/>
                  <a:gd name="connsiteY15" fmla="*/ 3839814 h 4639775"/>
                  <a:gd name="connsiteX16" fmla="*/ 160005 w 600017"/>
                  <a:gd name="connsiteY16" fmla="*/ 4059803 h 4639775"/>
                  <a:gd name="connsiteX17" fmla="*/ 160005 w 600017"/>
                  <a:gd name="connsiteY17" fmla="*/ 4199796 h 4639775"/>
                  <a:gd name="connsiteX18" fmla="*/ 120004 w 600017"/>
                  <a:gd name="connsiteY18" fmla="*/ 4329790 h 4639775"/>
                  <a:gd name="connsiteX19" fmla="*/ 30001 w 600017"/>
                  <a:gd name="connsiteY19" fmla="*/ 4529780 h 4639775"/>
                  <a:gd name="connsiteX20" fmla="*/ 0 w 600017"/>
                  <a:gd name="connsiteY20" fmla="*/ 4639775 h 4639775"/>
                  <a:gd name="connsiteX21" fmla="*/ 0 w 600017"/>
                  <a:gd name="connsiteY21" fmla="*/ 4639775 h 4639775"/>
                  <a:gd name="connsiteX22" fmla="*/ 210006 w 600017"/>
                  <a:gd name="connsiteY22" fmla="*/ 4429785 h 4639775"/>
                  <a:gd name="connsiteX23" fmla="*/ 280008 w 600017"/>
                  <a:gd name="connsiteY23" fmla="*/ 4249794 h 4639775"/>
                  <a:gd name="connsiteX24" fmla="*/ 350010 w 600017"/>
                  <a:gd name="connsiteY24" fmla="*/ 3939809 h 4639775"/>
                  <a:gd name="connsiteX25" fmla="*/ 380011 w 600017"/>
                  <a:gd name="connsiteY25" fmla="*/ 3579826 h 4639775"/>
                  <a:gd name="connsiteX26" fmla="*/ 420012 w 600017"/>
                  <a:gd name="connsiteY26" fmla="*/ 3289840 h 4639775"/>
                  <a:gd name="connsiteX27" fmla="*/ 470013 w 600017"/>
                  <a:gd name="connsiteY27" fmla="*/ 2969856 h 4639775"/>
                  <a:gd name="connsiteX28" fmla="*/ 490014 w 600017"/>
                  <a:gd name="connsiteY28" fmla="*/ 2659871 h 4639775"/>
                  <a:gd name="connsiteX29" fmla="*/ 530015 w 600017"/>
                  <a:gd name="connsiteY29" fmla="*/ 2419883 h 4639775"/>
                  <a:gd name="connsiteX30" fmla="*/ 550016 w 600017"/>
                  <a:gd name="connsiteY30" fmla="*/ 2149896 h 4639775"/>
                  <a:gd name="connsiteX31" fmla="*/ 580016 w 600017"/>
                  <a:gd name="connsiteY31" fmla="*/ 1849910 h 4639775"/>
                  <a:gd name="connsiteX32" fmla="*/ 600017 w 600017"/>
                  <a:gd name="connsiteY32" fmla="*/ 1629921 h 4639775"/>
                  <a:gd name="connsiteX33" fmla="*/ 600017 w 600017"/>
                  <a:gd name="connsiteY33" fmla="*/ 1379933 h 4639775"/>
                  <a:gd name="connsiteX34" fmla="*/ 590017 w 600017"/>
                  <a:gd name="connsiteY34" fmla="*/ 1179943 h 4639775"/>
                  <a:gd name="connsiteX35" fmla="*/ 550016 w 600017"/>
                  <a:gd name="connsiteY35" fmla="*/ 989952 h 4639775"/>
                  <a:gd name="connsiteX36" fmla="*/ 480014 w 600017"/>
                  <a:gd name="connsiteY36" fmla="*/ 809961 h 4639775"/>
                  <a:gd name="connsiteX37" fmla="*/ 460013 w 600017"/>
                  <a:gd name="connsiteY37" fmla="*/ 579972 h 4639775"/>
                  <a:gd name="connsiteX38" fmla="*/ 400011 w 600017"/>
                  <a:gd name="connsiteY38" fmla="*/ 359983 h 4639775"/>
                  <a:gd name="connsiteX39" fmla="*/ 340010 w 600017"/>
                  <a:gd name="connsiteY39" fmla="*/ 219990 h 4639775"/>
                  <a:gd name="connsiteX40" fmla="*/ 280008 w 600017"/>
                  <a:gd name="connsiteY40" fmla="*/ 79997 h 4639775"/>
                  <a:gd name="connsiteX41" fmla="*/ 200006 w 600017"/>
                  <a:gd name="connsiteY41" fmla="*/ 0 h 4639775"/>
                  <a:gd name="connsiteX42" fmla="*/ 130004 w 600017"/>
                  <a:gd name="connsiteY42" fmla="*/ 0 h 46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0017" h="4639775">
                    <a:moveTo>
                      <a:pt x="130004" y="0"/>
                    </a:moveTo>
                    <a:lnTo>
                      <a:pt x="250007" y="199991"/>
                    </a:lnTo>
                    <a:lnTo>
                      <a:pt x="330009" y="429979"/>
                    </a:lnTo>
                    <a:lnTo>
                      <a:pt x="360010" y="669968"/>
                    </a:lnTo>
                    <a:lnTo>
                      <a:pt x="370011" y="819961"/>
                    </a:lnTo>
                    <a:lnTo>
                      <a:pt x="450013" y="1229941"/>
                    </a:lnTo>
                    <a:lnTo>
                      <a:pt x="460013" y="1419931"/>
                    </a:lnTo>
                    <a:lnTo>
                      <a:pt x="460013" y="1649920"/>
                    </a:lnTo>
                    <a:lnTo>
                      <a:pt x="460013" y="1809912"/>
                    </a:lnTo>
                    <a:lnTo>
                      <a:pt x="460013" y="2059900"/>
                    </a:lnTo>
                    <a:lnTo>
                      <a:pt x="410012" y="2319888"/>
                    </a:lnTo>
                    <a:lnTo>
                      <a:pt x="370011" y="2689870"/>
                    </a:lnTo>
                    <a:lnTo>
                      <a:pt x="360010" y="2969856"/>
                    </a:lnTo>
                    <a:lnTo>
                      <a:pt x="280008" y="3389836"/>
                    </a:lnTo>
                    <a:lnTo>
                      <a:pt x="220006" y="3609825"/>
                    </a:lnTo>
                    <a:lnTo>
                      <a:pt x="160005" y="3839814"/>
                    </a:lnTo>
                    <a:lnTo>
                      <a:pt x="160005" y="4059803"/>
                    </a:lnTo>
                    <a:lnTo>
                      <a:pt x="160005" y="4199796"/>
                    </a:lnTo>
                    <a:lnTo>
                      <a:pt x="120004" y="4329790"/>
                    </a:lnTo>
                    <a:lnTo>
                      <a:pt x="30001" y="4529780"/>
                    </a:lnTo>
                    <a:lnTo>
                      <a:pt x="0" y="4639775"/>
                    </a:lnTo>
                    <a:lnTo>
                      <a:pt x="0" y="4639775"/>
                    </a:lnTo>
                    <a:lnTo>
                      <a:pt x="210006" y="4429785"/>
                    </a:lnTo>
                    <a:lnTo>
                      <a:pt x="280008" y="4249794"/>
                    </a:lnTo>
                    <a:lnTo>
                      <a:pt x="350010" y="3939809"/>
                    </a:lnTo>
                    <a:lnTo>
                      <a:pt x="380011" y="3579826"/>
                    </a:lnTo>
                    <a:lnTo>
                      <a:pt x="420012" y="3289840"/>
                    </a:lnTo>
                    <a:lnTo>
                      <a:pt x="470013" y="2969856"/>
                    </a:lnTo>
                    <a:lnTo>
                      <a:pt x="490014" y="2659871"/>
                    </a:lnTo>
                    <a:lnTo>
                      <a:pt x="530015" y="2419883"/>
                    </a:lnTo>
                    <a:lnTo>
                      <a:pt x="550016" y="2149896"/>
                    </a:lnTo>
                    <a:lnTo>
                      <a:pt x="580016" y="1849910"/>
                    </a:lnTo>
                    <a:lnTo>
                      <a:pt x="600017" y="1629921"/>
                    </a:lnTo>
                    <a:lnTo>
                      <a:pt x="600017" y="1379933"/>
                    </a:lnTo>
                    <a:lnTo>
                      <a:pt x="590017" y="1179943"/>
                    </a:lnTo>
                    <a:lnTo>
                      <a:pt x="550016" y="989952"/>
                    </a:lnTo>
                    <a:lnTo>
                      <a:pt x="480014" y="809961"/>
                    </a:lnTo>
                    <a:lnTo>
                      <a:pt x="460013" y="579972"/>
                    </a:lnTo>
                    <a:lnTo>
                      <a:pt x="400011" y="359983"/>
                    </a:lnTo>
                    <a:lnTo>
                      <a:pt x="340010" y="219990"/>
                    </a:lnTo>
                    <a:lnTo>
                      <a:pt x="280008" y="79997"/>
                    </a:lnTo>
                    <a:lnTo>
                      <a:pt x="200006" y="0"/>
                    </a:lnTo>
                    <a:lnTo>
                      <a:pt x="130004"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Freeform 210"/>
              <p:cNvSpPr/>
              <p:nvPr/>
            </p:nvSpPr>
            <p:spPr>
              <a:xfrm>
                <a:off x="7056603" y="742658"/>
                <a:ext cx="589628" cy="1632968"/>
              </a:xfrm>
              <a:custGeom>
                <a:avLst/>
                <a:gdLst>
                  <a:gd name="connsiteX0" fmla="*/ 1520042 w 1650045"/>
                  <a:gd name="connsiteY0" fmla="*/ 169992 h 4569778"/>
                  <a:gd name="connsiteX1" fmla="*/ 1520042 w 1650045"/>
                  <a:gd name="connsiteY1" fmla="*/ 369982 h 4569778"/>
                  <a:gd name="connsiteX2" fmla="*/ 1520042 w 1650045"/>
                  <a:gd name="connsiteY2" fmla="*/ 719965 h 4569778"/>
                  <a:gd name="connsiteX3" fmla="*/ 1520042 w 1650045"/>
                  <a:gd name="connsiteY3" fmla="*/ 909956 h 4569778"/>
                  <a:gd name="connsiteX4" fmla="*/ 1460040 w 1650045"/>
                  <a:gd name="connsiteY4" fmla="*/ 1259939 h 4569778"/>
                  <a:gd name="connsiteX5" fmla="*/ 1400038 w 1650045"/>
                  <a:gd name="connsiteY5" fmla="*/ 1499927 h 4569778"/>
                  <a:gd name="connsiteX6" fmla="*/ 1370038 w 1650045"/>
                  <a:gd name="connsiteY6" fmla="*/ 1649920 h 4569778"/>
                  <a:gd name="connsiteX7" fmla="*/ 1310036 w 1650045"/>
                  <a:gd name="connsiteY7" fmla="*/ 1879908 h 4569778"/>
                  <a:gd name="connsiteX8" fmla="*/ 1260035 w 1650045"/>
                  <a:gd name="connsiteY8" fmla="*/ 2149895 h 4569778"/>
                  <a:gd name="connsiteX9" fmla="*/ 1170032 w 1650045"/>
                  <a:gd name="connsiteY9" fmla="*/ 2299888 h 4569778"/>
                  <a:gd name="connsiteX10" fmla="*/ 1050029 w 1650045"/>
                  <a:gd name="connsiteY10" fmla="*/ 2479879 h 4569778"/>
                  <a:gd name="connsiteX11" fmla="*/ 940026 w 1650045"/>
                  <a:gd name="connsiteY11" fmla="*/ 2679870 h 4569778"/>
                  <a:gd name="connsiteX12" fmla="*/ 900025 w 1650045"/>
                  <a:gd name="connsiteY12" fmla="*/ 2929857 h 4569778"/>
                  <a:gd name="connsiteX13" fmla="*/ 830023 w 1650045"/>
                  <a:gd name="connsiteY13" fmla="*/ 3139847 h 4569778"/>
                  <a:gd name="connsiteX14" fmla="*/ 790022 w 1650045"/>
                  <a:gd name="connsiteY14" fmla="*/ 3249842 h 4569778"/>
                  <a:gd name="connsiteX15" fmla="*/ 720020 w 1650045"/>
                  <a:gd name="connsiteY15" fmla="*/ 3359836 h 4569778"/>
                  <a:gd name="connsiteX16" fmla="*/ 610017 w 1650045"/>
                  <a:gd name="connsiteY16" fmla="*/ 3539828 h 4569778"/>
                  <a:gd name="connsiteX17" fmla="*/ 520014 w 1650045"/>
                  <a:gd name="connsiteY17" fmla="*/ 3719819 h 4569778"/>
                  <a:gd name="connsiteX18" fmla="*/ 380011 w 1650045"/>
                  <a:gd name="connsiteY18" fmla="*/ 3919809 h 4569778"/>
                  <a:gd name="connsiteX19" fmla="*/ 270008 w 1650045"/>
                  <a:gd name="connsiteY19" fmla="*/ 4099800 h 4569778"/>
                  <a:gd name="connsiteX20" fmla="*/ 110003 w 1650045"/>
                  <a:gd name="connsiteY20" fmla="*/ 4309790 h 4569778"/>
                  <a:gd name="connsiteX21" fmla="*/ 0 w 1650045"/>
                  <a:gd name="connsiteY21" fmla="*/ 4539779 h 4569778"/>
                  <a:gd name="connsiteX22" fmla="*/ 0 w 1650045"/>
                  <a:gd name="connsiteY22" fmla="*/ 4539779 h 4569778"/>
                  <a:gd name="connsiteX23" fmla="*/ 100003 w 1650045"/>
                  <a:gd name="connsiteY23" fmla="*/ 4569778 h 4569778"/>
                  <a:gd name="connsiteX24" fmla="*/ 210006 w 1650045"/>
                  <a:gd name="connsiteY24" fmla="*/ 4349788 h 4569778"/>
                  <a:gd name="connsiteX25" fmla="*/ 360010 w 1650045"/>
                  <a:gd name="connsiteY25" fmla="*/ 4109800 h 4569778"/>
                  <a:gd name="connsiteX26" fmla="*/ 520014 w 1650045"/>
                  <a:gd name="connsiteY26" fmla="*/ 3869812 h 4569778"/>
                  <a:gd name="connsiteX27" fmla="*/ 710020 w 1650045"/>
                  <a:gd name="connsiteY27" fmla="*/ 3589825 h 4569778"/>
                  <a:gd name="connsiteX28" fmla="*/ 850023 w 1650045"/>
                  <a:gd name="connsiteY28" fmla="*/ 3319838 h 4569778"/>
                  <a:gd name="connsiteX29" fmla="*/ 940026 w 1650045"/>
                  <a:gd name="connsiteY29" fmla="*/ 3129848 h 4569778"/>
                  <a:gd name="connsiteX30" fmla="*/ 1030028 w 1650045"/>
                  <a:gd name="connsiteY30" fmla="*/ 2839862 h 4569778"/>
                  <a:gd name="connsiteX31" fmla="*/ 1110031 w 1650045"/>
                  <a:gd name="connsiteY31" fmla="*/ 2579874 h 4569778"/>
                  <a:gd name="connsiteX32" fmla="*/ 1250034 w 1650045"/>
                  <a:gd name="connsiteY32" fmla="*/ 2319887 h 4569778"/>
                  <a:gd name="connsiteX33" fmla="*/ 1380038 w 1650045"/>
                  <a:gd name="connsiteY33" fmla="*/ 2039901 h 4569778"/>
                  <a:gd name="connsiteX34" fmla="*/ 1450040 w 1650045"/>
                  <a:gd name="connsiteY34" fmla="*/ 1669919 h 4569778"/>
                  <a:gd name="connsiteX35" fmla="*/ 1530042 w 1650045"/>
                  <a:gd name="connsiteY35" fmla="*/ 1449929 h 4569778"/>
                  <a:gd name="connsiteX36" fmla="*/ 1590044 w 1650045"/>
                  <a:gd name="connsiteY36" fmla="*/ 1119945 h 4569778"/>
                  <a:gd name="connsiteX37" fmla="*/ 1640045 w 1650045"/>
                  <a:gd name="connsiteY37" fmla="*/ 799961 h 4569778"/>
                  <a:gd name="connsiteX38" fmla="*/ 1650045 w 1650045"/>
                  <a:gd name="connsiteY38" fmla="*/ 459977 h 4569778"/>
                  <a:gd name="connsiteX39" fmla="*/ 1620044 w 1650045"/>
                  <a:gd name="connsiteY39" fmla="*/ 249988 h 4569778"/>
                  <a:gd name="connsiteX40" fmla="*/ 1610044 w 1650045"/>
                  <a:gd name="connsiteY40" fmla="*/ 0 h 4569778"/>
                  <a:gd name="connsiteX41" fmla="*/ 1610044 w 1650045"/>
                  <a:gd name="connsiteY41" fmla="*/ 0 h 4569778"/>
                  <a:gd name="connsiteX42" fmla="*/ 1520042 w 1650045"/>
                  <a:gd name="connsiteY42" fmla="*/ 169992 h 456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0045" h="4569778">
                    <a:moveTo>
                      <a:pt x="1520042" y="169992"/>
                    </a:moveTo>
                    <a:lnTo>
                      <a:pt x="1520042" y="369982"/>
                    </a:lnTo>
                    <a:lnTo>
                      <a:pt x="1520042" y="719965"/>
                    </a:lnTo>
                    <a:lnTo>
                      <a:pt x="1520042" y="909956"/>
                    </a:lnTo>
                    <a:lnTo>
                      <a:pt x="1460040" y="1259939"/>
                    </a:lnTo>
                    <a:lnTo>
                      <a:pt x="1400038" y="1499927"/>
                    </a:lnTo>
                    <a:lnTo>
                      <a:pt x="1370038" y="1649920"/>
                    </a:lnTo>
                    <a:lnTo>
                      <a:pt x="1310036" y="1879908"/>
                    </a:lnTo>
                    <a:lnTo>
                      <a:pt x="1260035" y="2149895"/>
                    </a:lnTo>
                    <a:lnTo>
                      <a:pt x="1170032" y="2299888"/>
                    </a:lnTo>
                    <a:lnTo>
                      <a:pt x="1050029" y="2479879"/>
                    </a:lnTo>
                    <a:lnTo>
                      <a:pt x="940026" y="2679870"/>
                    </a:lnTo>
                    <a:lnTo>
                      <a:pt x="900025" y="2929857"/>
                    </a:lnTo>
                    <a:lnTo>
                      <a:pt x="830023" y="3139847"/>
                    </a:lnTo>
                    <a:lnTo>
                      <a:pt x="790022" y="3249842"/>
                    </a:lnTo>
                    <a:lnTo>
                      <a:pt x="720020" y="3359836"/>
                    </a:lnTo>
                    <a:lnTo>
                      <a:pt x="610017" y="3539828"/>
                    </a:lnTo>
                    <a:lnTo>
                      <a:pt x="520014" y="3719819"/>
                    </a:lnTo>
                    <a:lnTo>
                      <a:pt x="380011" y="3919809"/>
                    </a:lnTo>
                    <a:lnTo>
                      <a:pt x="270008" y="4099800"/>
                    </a:lnTo>
                    <a:lnTo>
                      <a:pt x="110003" y="4309790"/>
                    </a:lnTo>
                    <a:lnTo>
                      <a:pt x="0" y="4539779"/>
                    </a:lnTo>
                    <a:lnTo>
                      <a:pt x="0" y="4539779"/>
                    </a:lnTo>
                    <a:lnTo>
                      <a:pt x="100003" y="4569778"/>
                    </a:lnTo>
                    <a:lnTo>
                      <a:pt x="210006" y="4349788"/>
                    </a:lnTo>
                    <a:lnTo>
                      <a:pt x="360010" y="4109800"/>
                    </a:lnTo>
                    <a:lnTo>
                      <a:pt x="520014" y="3869812"/>
                    </a:lnTo>
                    <a:lnTo>
                      <a:pt x="710020" y="3589825"/>
                    </a:lnTo>
                    <a:lnTo>
                      <a:pt x="850023" y="3319838"/>
                    </a:lnTo>
                    <a:lnTo>
                      <a:pt x="940026" y="3129848"/>
                    </a:lnTo>
                    <a:lnTo>
                      <a:pt x="1030028" y="2839862"/>
                    </a:lnTo>
                    <a:lnTo>
                      <a:pt x="1110031" y="2579874"/>
                    </a:lnTo>
                    <a:lnTo>
                      <a:pt x="1250034" y="2319887"/>
                    </a:lnTo>
                    <a:lnTo>
                      <a:pt x="1380038" y="2039901"/>
                    </a:lnTo>
                    <a:lnTo>
                      <a:pt x="1450040" y="1669919"/>
                    </a:lnTo>
                    <a:lnTo>
                      <a:pt x="1530042" y="1449929"/>
                    </a:lnTo>
                    <a:lnTo>
                      <a:pt x="1590044" y="1119945"/>
                    </a:lnTo>
                    <a:lnTo>
                      <a:pt x="1640045" y="799961"/>
                    </a:lnTo>
                    <a:lnTo>
                      <a:pt x="1650045" y="459977"/>
                    </a:lnTo>
                    <a:lnTo>
                      <a:pt x="1620044" y="249988"/>
                    </a:lnTo>
                    <a:lnTo>
                      <a:pt x="1610044" y="0"/>
                    </a:lnTo>
                    <a:lnTo>
                      <a:pt x="1610044" y="0"/>
                    </a:lnTo>
                    <a:lnTo>
                      <a:pt x="1520042" y="169992"/>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Freeform 211"/>
              <p:cNvSpPr/>
              <p:nvPr/>
            </p:nvSpPr>
            <p:spPr>
              <a:xfrm>
                <a:off x="7324616" y="1239337"/>
                <a:ext cx="117926" cy="939761"/>
              </a:xfrm>
              <a:custGeom>
                <a:avLst/>
                <a:gdLst>
                  <a:gd name="connsiteX0" fmla="*/ 110003 w 330009"/>
                  <a:gd name="connsiteY0" fmla="*/ 0 h 2629872"/>
                  <a:gd name="connsiteX1" fmla="*/ 170004 w 330009"/>
                  <a:gd name="connsiteY1" fmla="*/ 189991 h 2629872"/>
                  <a:gd name="connsiteX2" fmla="*/ 210005 w 330009"/>
                  <a:gd name="connsiteY2" fmla="*/ 379982 h 2629872"/>
                  <a:gd name="connsiteX3" fmla="*/ 250007 w 330009"/>
                  <a:gd name="connsiteY3" fmla="*/ 579972 h 2629872"/>
                  <a:gd name="connsiteX4" fmla="*/ 260007 w 330009"/>
                  <a:gd name="connsiteY4" fmla="*/ 799961 h 2629872"/>
                  <a:gd name="connsiteX5" fmla="*/ 200005 w 330009"/>
                  <a:gd name="connsiteY5" fmla="*/ 1019951 h 2629872"/>
                  <a:gd name="connsiteX6" fmla="*/ 100002 w 330009"/>
                  <a:gd name="connsiteY6" fmla="*/ 1259939 h 2629872"/>
                  <a:gd name="connsiteX7" fmla="*/ 80002 w 330009"/>
                  <a:gd name="connsiteY7" fmla="*/ 1399932 h 2629872"/>
                  <a:gd name="connsiteX8" fmla="*/ 70002 w 330009"/>
                  <a:gd name="connsiteY8" fmla="*/ 1579923 h 2629872"/>
                  <a:gd name="connsiteX9" fmla="*/ 60001 w 330009"/>
                  <a:gd name="connsiteY9" fmla="*/ 1749915 h 2629872"/>
                  <a:gd name="connsiteX10" fmla="*/ 70002 w 330009"/>
                  <a:gd name="connsiteY10" fmla="*/ 1989903 h 2629872"/>
                  <a:gd name="connsiteX11" fmla="*/ 70002 w 330009"/>
                  <a:gd name="connsiteY11" fmla="*/ 2169895 h 2629872"/>
                  <a:gd name="connsiteX12" fmla="*/ 70002 w 330009"/>
                  <a:gd name="connsiteY12" fmla="*/ 2299888 h 2629872"/>
                  <a:gd name="connsiteX13" fmla="*/ 0 w 330009"/>
                  <a:gd name="connsiteY13" fmla="*/ 2449881 h 2629872"/>
                  <a:gd name="connsiteX14" fmla="*/ 0 w 330009"/>
                  <a:gd name="connsiteY14" fmla="*/ 2629872 h 2629872"/>
                  <a:gd name="connsiteX15" fmla="*/ 90002 w 330009"/>
                  <a:gd name="connsiteY15" fmla="*/ 2589874 h 2629872"/>
                  <a:gd name="connsiteX16" fmla="*/ 160004 w 330009"/>
                  <a:gd name="connsiteY16" fmla="*/ 2349886 h 2629872"/>
                  <a:gd name="connsiteX17" fmla="*/ 160004 w 330009"/>
                  <a:gd name="connsiteY17" fmla="*/ 2189894 h 2629872"/>
                  <a:gd name="connsiteX18" fmla="*/ 160004 w 330009"/>
                  <a:gd name="connsiteY18" fmla="*/ 1919907 h 2629872"/>
                  <a:gd name="connsiteX19" fmla="*/ 150004 w 330009"/>
                  <a:gd name="connsiteY19" fmla="*/ 1659920 h 2629872"/>
                  <a:gd name="connsiteX20" fmla="*/ 150004 w 330009"/>
                  <a:gd name="connsiteY20" fmla="*/ 1409932 h 2629872"/>
                  <a:gd name="connsiteX21" fmla="*/ 240006 w 330009"/>
                  <a:gd name="connsiteY21" fmla="*/ 1179943 h 2629872"/>
                  <a:gd name="connsiteX22" fmla="*/ 300008 w 330009"/>
                  <a:gd name="connsiteY22" fmla="*/ 1009951 h 2629872"/>
                  <a:gd name="connsiteX23" fmla="*/ 330009 w 330009"/>
                  <a:gd name="connsiteY23" fmla="*/ 749964 h 2629872"/>
                  <a:gd name="connsiteX24" fmla="*/ 330009 w 330009"/>
                  <a:gd name="connsiteY24" fmla="*/ 579972 h 2629872"/>
                  <a:gd name="connsiteX25" fmla="*/ 280007 w 330009"/>
                  <a:gd name="connsiteY25" fmla="*/ 279987 h 2629872"/>
                  <a:gd name="connsiteX26" fmla="*/ 230006 w 330009"/>
                  <a:gd name="connsiteY26" fmla="*/ 49998 h 2629872"/>
                  <a:gd name="connsiteX27" fmla="*/ 110003 w 330009"/>
                  <a:gd name="connsiteY27" fmla="*/ 0 h 262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0009" h="2629872">
                    <a:moveTo>
                      <a:pt x="110003" y="0"/>
                    </a:moveTo>
                    <a:lnTo>
                      <a:pt x="170004" y="189991"/>
                    </a:lnTo>
                    <a:lnTo>
                      <a:pt x="210005" y="379982"/>
                    </a:lnTo>
                    <a:lnTo>
                      <a:pt x="250007" y="579972"/>
                    </a:lnTo>
                    <a:lnTo>
                      <a:pt x="260007" y="799961"/>
                    </a:lnTo>
                    <a:lnTo>
                      <a:pt x="200005" y="1019951"/>
                    </a:lnTo>
                    <a:lnTo>
                      <a:pt x="100002" y="1259939"/>
                    </a:lnTo>
                    <a:lnTo>
                      <a:pt x="80002" y="1399932"/>
                    </a:lnTo>
                    <a:lnTo>
                      <a:pt x="70002" y="1579923"/>
                    </a:lnTo>
                    <a:lnTo>
                      <a:pt x="60001" y="1749915"/>
                    </a:lnTo>
                    <a:lnTo>
                      <a:pt x="70002" y="1989903"/>
                    </a:lnTo>
                    <a:lnTo>
                      <a:pt x="70002" y="2169895"/>
                    </a:lnTo>
                    <a:lnTo>
                      <a:pt x="70002" y="2299888"/>
                    </a:lnTo>
                    <a:lnTo>
                      <a:pt x="0" y="2449881"/>
                    </a:lnTo>
                    <a:lnTo>
                      <a:pt x="0" y="2629872"/>
                    </a:lnTo>
                    <a:lnTo>
                      <a:pt x="90002" y="2589874"/>
                    </a:lnTo>
                    <a:lnTo>
                      <a:pt x="160004" y="2349886"/>
                    </a:lnTo>
                    <a:lnTo>
                      <a:pt x="160004" y="2189894"/>
                    </a:lnTo>
                    <a:lnTo>
                      <a:pt x="160004" y="1919907"/>
                    </a:lnTo>
                    <a:lnTo>
                      <a:pt x="150004" y="1659920"/>
                    </a:lnTo>
                    <a:lnTo>
                      <a:pt x="150004" y="1409932"/>
                    </a:lnTo>
                    <a:lnTo>
                      <a:pt x="240006" y="1179943"/>
                    </a:lnTo>
                    <a:lnTo>
                      <a:pt x="300008" y="1009951"/>
                    </a:lnTo>
                    <a:lnTo>
                      <a:pt x="330009" y="749964"/>
                    </a:lnTo>
                    <a:lnTo>
                      <a:pt x="330009" y="579972"/>
                    </a:lnTo>
                    <a:lnTo>
                      <a:pt x="280007" y="279987"/>
                    </a:lnTo>
                    <a:lnTo>
                      <a:pt x="230006" y="49998"/>
                    </a:lnTo>
                    <a:lnTo>
                      <a:pt x="110003"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Freeform 212"/>
              <p:cNvSpPr/>
              <p:nvPr/>
            </p:nvSpPr>
            <p:spPr>
              <a:xfrm>
                <a:off x="7253145" y="1267923"/>
                <a:ext cx="1268595" cy="732513"/>
              </a:xfrm>
              <a:custGeom>
                <a:avLst/>
                <a:gdLst>
                  <a:gd name="connsiteX0" fmla="*/ 0 w 3550097"/>
                  <a:gd name="connsiteY0" fmla="*/ 0 h 2049901"/>
                  <a:gd name="connsiteX1" fmla="*/ 170005 w 3550097"/>
                  <a:gd name="connsiteY1" fmla="*/ 89996 h 2049901"/>
                  <a:gd name="connsiteX2" fmla="*/ 250007 w 3550097"/>
                  <a:gd name="connsiteY2" fmla="*/ 199991 h 2049901"/>
                  <a:gd name="connsiteX3" fmla="*/ 340010 w 3550097"/>
                  <a:gd name="connsiteY3" fmla="*/ 279987 h 2049901"/>
                  <a:gd name="connsiteX4" fmla="*/ 910025 w 3550097"/>
                  <a:gd name="connsiteY4" fmla="*/ 499976 h 2049901"/>
                  <a:gd name="connsiteX5" fmla="*/ 1470040 w 3550097"/>
                  <a:gd name="connsiteY5" fmla="*/ 779962 h 2049901"/>
                  <a:gd name="connsiteX6" fmla="*/ 1660046 w 3550097"/>
                  <a:gd name="connsiteY6" fmla="*/ 859959 h 2049901"/>
                  <a:gd name="connsiteX7" fmla="*/ 1840051 w 3550097"/>
                  <a:gd name="connsiteY7" fmla="*/ 969953 h 2049901"/>
                  <a:gd name="connsiteX8" fmla="*/ 2000055 w 3550097"/>
                  <a:gd name="connsiteY8" fmla="*/ 1049949 h 2049901"/>
                  <a:gd name="connsiteX9" fmla="*/ 2380065 w 3550097"/>
                  <a:gd name="connsiteY9" fmla="*/ 1249940 h 2049901"/>
                  <a:gd name="connsiteX10" fmla="*/ 2600071 w 3550097"/>
                  <a:gd name="connsiteY10" fmla="*/ 1379933 h 2049901"/>
                  <a:gd name="connsiteX11" fmla="*/ 2860078 w 3550097"/>
                  <a:gd name="connsiteY11" fmla="*/ 1569924 h 2049901"/>
                  <a:gd name="connsiteX12" fmla="*/ 3040083 w 3550097"/>
                  <a:gd name="connsiteY12" fmla="*/ 1659920 h 2049901"/>
                  <a:gd name="connsiteX13" fmla="*/ 3190087 w 3550097"/>
                  <a:gd name="connsiteY13" fmla="*/ 1729916 h 2049901"/>
                  <a:gd name="connsiteX14" fmla="*/ 3260089 w 3550097"/>
                  <a:gd name="connsiteY14" fmla="*/ 1799913 h 2049901"/>
                  <a:gd name="connsiteX15" fmla="*/ 3450095 w 3550097"/>
                  <a:gd name="connsiteY15" fmla="*/ 1879909 h 2049901"/>
                  <a:gd name="connsiteX16" fmla="*/ 3550097 w 3550097"/>
                  <a:gd name="connsiteY16" fmla="*/ 1989904 h 2049901"/>
                  <a:gd name="connsiteX17" fmla="*/ 3470095 w 3550097"/>
                  <a:gd name="connsiteY17" fmla="*/ 2049901 h 2049901"/>
                  <a:gd name="connsiteX18" fmla="*/ 3250089 w 3550097"/>
                  <a:gd name="connsiteY18" fmla="*/ 1899908 h 2049901"/>
                  <a:gd name="connsiteX19" fmla="*/ 3000082 w 3550097"/>
                  <a:gd name="connsiteY19" fmla="*/ 1749915 h 2049901"/>
                  <a:gd name="connsiteX20" fmla="*/ 2750075 w 3550097"/>
                  <a:gd name="connsiteY20" fmla="*/ 1589923 h 2049901"/>
                  <a:gd name="connsiteX21" fmla="*/ 2530069 w 3550097"/>
                  <a:gd name="connsiteY21" fmla="*/ 1459929 h 2049901"/>
                  <a:gd name="connsiteX22" fmla="*/ 2310063 w 3550097"/>
                  <a:gd name="connsiteY22" fmla="*/ 1309937 h 2049901"/>
                  <a:gd name="connsiteX23" fmla="*/ 2040056 w 3550097"/>
                  <a:gd name="connsiteY23" fmla="*/ 1199942 h 2049901"/>
                  <a:gd name="connsiteX24" fmla="*/ 1890052 w 3550097"/>
                  <a:gd name="connsiteY24" fmla="*/ 1109946 h 2049901"/>
                  <a:gd name="connsiteX25" fmla="*/ 1560043 w 3550097"/>
                  <a:gd name="connsiteY25" fmla="*/ 929955 h 2049901"/>
                  <a:gd name="connsiteX26" fmla="*/ 1220034 w 3550097"/>
                  <a:gd name="connsiteY26" fmla="*/ 739964 h 2049901"/>
                  <a:gd name="connsiteX27" fmla="*/ 1010028 w 3550097"/>
                  <a:gd name="connsiteY27" fmla="*/ 659968 h 2049901"/>
                  <a:gd name="connsiteX28" fmla="*/ 640018 w 3550097"/>
                  <a:gd name="connsiteY28" fmla="*/ 479977 h 2049901"/>
                  <a:gd name="connsiteX29" fmla="*/ 400011 w 3550097"/>
                  <a:gd name="connsiteY29" fmla="*/ 389981 h 2049901"/>
                  <a:gd name="connsiteX30" fmla="*/ 240007 w 3550097"/>
                  <a:gd name="connsiteY30" fmla="*/ 259988 h 2049901"/>
                  <a:gd name="connsiteX31" fmla="*/ 140004 w 3550097"/>
                  <a:gd name="connsiteY31" fmla="*/ 149993 h 2049901"/>
                  <a:gd name="connsiteX32" fmla="*/ 30001 w 3550097"/>
                  <a:gd name="connsiteY32" fmla="*/ 99995 h 2049901"/>
                  <a:gd name="connsiteX33" fmla="*/ 30001 w 3550097"/>
                  <a:gd name="connsiteY33" fmla="*/ 99995 h 2049901"/>
                  <a:gd name="connsiteX34" fmla="*/ 0 w 3550097"/>
                  <a:gd name="connsiteY34" fmla="*/ 0 h 20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50097" h="2049901">
                    <a:moveTo>
                      <a:pt x="0" y="0"/>
                    </a:moveTo>
                    <a:lnTo>
                      <a:pt x="170005" y="89996"/>
                    </a:lnTo>
                    <a:lnTo>
                      <a:pt x="250007" y="199991"/>
                    </a:lnTo>
                    <a:lnTo>
                      <a:pt x="340010" y="279987"/>
                    </a:lnTo>
                    <a:lnTo>
                      <a:pt x="910025" y="499976"/>
                    </a:lnTo>
                    <a:lnTo>
                      <a:pt x="1470040" y="779962"/>
                    </a:lnTo>
                    <a:lnTo>
                      <a:pt x="1660046" y="859959"/>
                    </a:lnTo>
                    <a:lnTo>
                      <a:pt x="1840051" y="969953"/>
                    </a:lnTo>
                    <a:lnTo>
                      <a:pt x="2000055" y="1049949"/>
                    </a:lnTo>
                    <a:lnTo>
                      <a:pt x="2380065" y="1249940"/>
                    </a:lnTo>
                    <a:lnTo>
                      <a:pt x="2600071" y="1379933"/>
                    </a:lnTo>
                    <a:lnTo>
                      <a:pt x="2860078" y="1569924"/>
                    </a:lnTo>
                    <a:lnTo>
                      <a:pt x="3040083" y="1659920"/>
                    </a:lnTo>
                    <a:lnTo>
                      <a:pt x="3190087" y="1729916"/>
                    </a:lnTo>
                    <a:lnTo>
                      <a:pt x="3260089" y="1799913"/>
                    </a:lnTo>
                    <a:lnTo>
                      <a:pt x="3450095" y="1879909"/>
                    </a:lnTo>
                    <a:lnTo>
                      <a:pt x="3550097" y="1989904"/>
                    </a:lnTo>
                    <a:lnTo>
                      <a:pt x="3470095" y="2049901"/>
                    </a:lnTo>
                    <a:lnTo>
                      <a:pt x="3250089" y="1899908"/>
                    </a:lnTo>
                    <a:lnTo>
                      <a:pt x="3000082" y="1749915"/>
                    </a:lnTo>
                    <a:lnTo>
                      <a:pt x="2750075" y="1589923"/>
                    </a:lnTo>
                    <a:lnTo>
                      <a:pt x="2530069" y="1459929"/>
                    </a:lnTo>
                    <a:lnTo>
                      <a:pt x="2310063" y="1309937"/>
                    </a:lnTo>
                    <a:lnTo>
                      <a:pt x="2040056" y="1199942"/>
                    </a:lnTo>
                    <a:lnTo>
                      <a:pt x="1890052" y="1109946"/>
                    </a:lnTo>
                    <a:lnTo>
                      <a:pt x="1560043" y="929955"/>
                    </a:lnTo>
                    <a:lnTo>
                      <a:pt x="1220034" y="739964"/>
                    </a:lnTo>
                    <a:lnTo>
                      <a:pt x="1010028" y="659968"/>
                    </a:lnTo>
                    <a:lnTo>
                      <a:pt x="640018" y="479977"/>
                    </a:lnTo>
                    <a:lnTo>
                      <a:pt x="400011" y="389981"/>
                    </a:lnTo>
                    <a:lnTo>
                      <a:pt x="240007" y="259988"/>
                    </a:lnTo>
                    <a:lnTo>
                      <a:pt x="140004" y="149993"/>
                    </a:lnTo>
                    <a:lnTo>
                      <a:pt x="30001" y="99995"/>
                    </a:lnTo>
                    <a:lnTo>
                      <a:pt x="30001" y="99995"/>
                    </a:lnTo>
                    <a:lnTo>
                      <a:pt x="0"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Freeform 213"/>
              <p:cNvSpPr/>
              <p:nvPr/>
            </p:nvSpPr>
            <p:spPr>
              <a:xfrm>
                <a:off x="7739142" y="860575"/>
                <a:ext cx="135793" cy="1629395"/>
              </a:xfrm>
              <a:custGeom>
                <a:avLst/>
                <a:gdLst>
                  <a:gd name="connsiteX0" fmla="*/ 0 w 380011"/>
                  <a:gd name="connsiteY0" fmla="*/ 0 h 4559778"/>
                  <a:gd name="connsiteX1" fmla="*/ 30001 w 380011"/>
                  <a:gd name="connsiteY1" fmla="*/ 489976 h 4559778"/>
                  <a:gd name="connsiteX2" fmla="*/ 100003 w 380011"/>
                  <a:gd name="connsiteY2" fmla="*/ 799961 h 4559778"/>
                  <a:gd name="connsiteX3" fmla="*/ 110003 w 380011"/>
                  <a:gd name="connsiteY3" fmla="*/ 1099946 h 4559778"/>
                  <a:gd name="connsiteX4" fmla="*/ 160005 w 380011"/>
                  <a:gd name="connsiteY4" fmla="*/ 1469928 h 4559778"/>
                  <a:gd name="connsiteX5" fmla="*/ 180005 w 380011"/>
                  <a:gd name="connsiteY5" fmla="*/ 1699917 h 4559778"/>
                  <a:gd name="connsiteX6" fmla="*/ 210006 w 380011"/>
                  <a:gd name="connsiteY6" fmla="*/ 1949905 h 4559778"/>
                  <a:gd name="connsiteX7" fmla="*/ 230007 w 380011"/>
                  <a:gd name="connsiteY7" fmla="*/ 2209892 h 4559778"/>
                  <a:gd name="connsiteX8" fmla="*/ 250007 w 380011"/>
                  <a:gd name="connsiteY8" fmla="*/ 2509878 h 4559778"/>
                  <a:gd name="connsiteX9" fmla="*/ 250007 w 380011"/>
                  <a:gd name="connsiteY9" fmla="*/ 2879860 h 4559778"/>
                  <a:gd name="connsiteX10" fmla="*/ 250007 w 380011"/>
                  <a:gd name="connsiteY10" fmla="*/ 3179845 h 4559778"/>
                  <a:gd name="connsiteX11" fmla="*/ 250007 w 380011"/>
                  <a:gd name="connsiteY11" fmla="*/ 3499830 h 4559778"/>
                  <a:gd name="connsiteX12" fmla="*/ 240007 w 380011"/>
                  <a:gd name="connsiteY12" fmla="*/ 3769816 h 4559778"/>
                  <a:gd name="connsiteX13" fmla="*/ 240007 w 380011"/>
                  <a:gd name="connsiteY13" fmla="*/ 3989806 h 4559778"/>
                  <a:gd name="connsiteX14" fmla="*/ 240007 w 380011"/>
                  <a:gd name="connsiteY14" fmla="*/ 4179797 h 4559778"/>
                  <a:gd name="connsiteX15" fmla="*/ 290008 w 380011"/>
                  <a:gd name="connsiteY15" fmla="*/ 4429784 h 4559778"/>
                  <a:gd name="connsiteX16" fmla="*/ 350010 w 380011"/>
                  <a:gd name="connsiteY16" fmla="*/ 4559778 h 4559778"/>
                  <a:gd name="connsiteX17" fmla="*/ 350010 w 380011"/>
                  <a:gd name="connsiteY17" fmla="*/ 4559778 h 4559778"/>
                  <a:gd name="connsiteX18" fmla="*/ 380011 w 380011"/>
                  <a:gd name="connsiteY18" fmla="*/ 4319790 h 4559778"/>
                  <a:gd name="connsiteX19" fmla="*/ 300009 w 380011"/>
                  <a:gd name="connsiteY19" fmla="*/ 4039803 h 4559778"/>
                  <a:gd name="connsiteX20" fmla="*/ 290008 w 380011"/>
                  <a:gd name="connsiteY20" fmla="*/ 3759817 h 4559778"/>
                  <a:gd name="connsiteX21" fmla="*/ 320009 w 380011"/>
                  <a:gd name="connsiteY21" fmla="*/ 3449832 h 4559778"/>
                  <a:gd name="connsiteX22" fmla="*/ 320009 w 380011"/>
                  <a:gd name="connsiteY22" fmla="*/ 3209844 h 4559778"/>
                  <a:gd name="connsiteX23" fmla="*/ 320009 w 380011"/>
                  <a:gd name="connsiteY23" fmla="*/ 2939857 h 4559778"/>
                  <a:gd name="connsiteX24" fmla="*/ 320009 w 380011"/>
                  <a:gd name="connsiteY24" fmla="*/ 2709868 h 4559778"/>
                  <a:gd name="connsiteX25" fmla="*/ 320009 w 380011"/>
                  <a:gd name="connsiteY25" fmla="*/ 2559875 h 4559778"/>
                  <a:gd name="connsiteX26" fmla="*/ 320009 w 380011"/>
                  <a:gd name="connsiteY26" fmla="*/ 2399883 h 4559778"/>
                  <a:gd name="connsiteX27" fmla="*/ 290008 w 380011"/>
                  <a:gd name="connsiteY27" fmla="*/ 2109897 h 4559778"/>
                  <a:gd name="connsiteX28" fmla="*/ 280008 w 380011"/>
                  <a:gd name="connsiteY28" fmla="*/ 1849910 h 4559778"/>
                  <a:gd name="connsiteX29" fmla="*/ 230007 w 380011"/>
                  <a:gd name="connsiteY29" fmla="*/ 1469928 h 4559778"/>
                  <a:gd name="connsiteX30" fmla="*/ 200006 w 380011"/>
                  <a:gd name="connsiteY30" fmla="*/ 1199941 h 4559778"/>
                  <a:gd name="connsiteX31" fmla="*/ 170005 w 380011"/>
                  <a:gd name="connsiteY31" fmla="*/ 869957 h 4559778"/>
                  <a:gd name="connsiteX32" fmla="*/ 150005 w 380011"/>
                  <a:gd name="connsiteY32" fmla="*/ 609970 h 4559778"/>
                  <a:gd name="connsiteX33" fmla="*/ 110003 w 380011"/>
                  <a:gd name="connsiteY33" fmla="*/ 369982 h 4559778"/>
                  <a:gd name="connsiteX34" fmla="*/ 100003 w 380011"/>
                  <a:gd name="connsiteY34" fmla="*/ 229989 h 4559778"/>
                  <a:gd name="connsiteX35" fmla="*/ 90003 w 380011"/>
                  <a:gd name="connsiteY35" fmla="*/ 59997 h 4559778"/>
                  <a:gd name="connsiteX36" fmla="*/ 0 w 380011"/>
                  <a:gd name="connsiteY36" fmla="*/ 0 h 455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0011" h="4559778">
                    <a:moveTo>
                      <a:pt x="0" y="0"/>
                    </a:moveTo>
                    <a:lnTo>
                      <a:pt x="30001" y="489976"/>
                    </a:lnTo>
                    <a:lnTo>
                      <a:pt x="100003" y="799961"/>
                    </a:lnTo>
                    <a:lnTo>
                      <a:pt x="110003" y="1099946"/>
                    </a:lnTo>
                    <a:lnTo>
                      <a:pt x="160005" y="1469928"/>
                    </a:lnTo>
                    <a:lnTo>
                      <a:pt x="180005" y="1699917"/>
                    </a:lnTo>
                    <a:lnTo>
                      <a:pt x="210006" y="1949905"/>
                    </a:lnTo>
                    <a:lnTo>
                      <a:pt x="230007" y="2209892"/>
                    </a:lnTo>
                    <a:lnTo>
                      <a:pt x="250007" y="2509878"/>
                    </a:lnTo>
                    <a:lnTo>
                      <a:pt x="250007" y="2879860"/>
                    </a:lnTo>
                    <a:lnTo>
                      <a:pt x="250007" y="3179845"/>
                    </a:lnTo>
                    <a:lnTo>
                      <a:pt x="250007" y="3499830"/>
                    </a:lnTo>
                    <a:lnTo>
                      <a:pt x="240007" y="3769816"/>
                    </a:lnTo>
                    <a:lnTo>
                      <a:pt x="240007" y="3989806"/>
                    </a:lnTo>
                    <a:lnTo>
                      <a:pt x="240007" y="4179797"/>
                    </a:lnTo>
                    <a:lnTo>
                      <a:pt x="290008" y="4429784"/>
                    </a:lnTo>
                    <a:lnTo>
                      <a:pt x="350010" y="4559778"/>
                    </a:lnTo>
                    <a:lnTo>
                      <a:pt x="350010" y="4559778"/>
                    </a:lnTo>
                    <a:lnTo>
                      <a:pt x="380011" y="4319790"/>
                    </a:lnTo>
                    <a:lnTo>
                      <a:pt x="300009" y="4039803"/>
                    </a:lnTo>
                    <a:lnTo>
                      <a:pt x="290008" y="3759817"/>
                    </a:lnTo>
                    <a:lnTo>
                      <a:pt x="320009" y="3449832"/>
                    </a:lnTo>
                    <a:lnTo>
                      <a:pt x="320009" y="3209844"/>
                    </a:lnTo>
                    <a:lnTo>
                      <a:pt x="320009" y="2939857"/>
                    </a:lnTo>
                    <a:lnTo>
                      <a:pt x="320009" y="2709868"/>
                    </a:lnTo>
                    <a:lnTo>
                      <a:pt x="320009" y="2559875"/>
                    </a:lnTo>
                    <a:lnTo>
                      <a:pt x="320009" y="2399883"/>
                    </a:lnTo>
                    <a:lnTo>
                      <a:pt x="290008" y="2109897"/>
                    </a:lnTo>
                    <a:lnTo>
                      <a:pt x="280008" y="1849910"/>
                    </a:lnTo>
                    <a:lnTo>
                      <a:pt x="230007" y="1469928"/>
                    </a:lnTo>
                    <a:lnTo>
                      <a:pt x="200006" y="1199941"/>
                    </a:lnTo>
                    <a:lnTo>
                      <a:pt x="170005" y="869957"/>
                    </a:lnTo>
                    <a:lnTo>
                      <a:pt x="150005" y="609970"/>
                    </a:lnTo>
                    <a:lnTo>
                      <a:pt x="110003" y="369982"/>
                    </a:lnTo>
                    <a:lnTo>
                      <a:pt x="100003" y="229989"/>
                    </a:lnTo>
                    <a:lnTo>
                      <a:pt x="90003" y="59997"/>
                    </a:lnTo>
                    <a:lnTo>
                      <a:pt x="0"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Freeform 214"/>
              <p:cNvSpPr/>
              <p:nvPr/>
            </p:nvSpPr>
            <p:spPr>
              <a:xfrm>
                <a:off x="7496144" y="1089262"/>
                <a:ext cx="221557" cy="1261352"/>
              </a:xfrm>
              <a:custGeom>
                <a:avLst/>
                <a:gdLst>
                  <a:gd name="connsiteX0" fmla="*/ 130003 w 620017"/>
                  <a:gd name="connsiteY0" fmla="*/ 209989 h 3529828"/>
                  <a:gd name="connsiteX1" fmla="*/ 130003 w 620017"/>
                  <a:gd name="connsiteY1" fmla="*/ 469977 h 3529828"/>
                  <a:gd name="connsiteX2" fmla="*/ 90002 w 620017"/>
                  <a:gd name="connsiteY2" fmla="*/ 799961 h 3529828"/>
                  <a:gd name="connsiteX3" fmla="*/ 70002 w 620017"/>
                  <a:gd name="connsiteY3" fmla="*/ 1379933 h 3529828"/>
                  <a:gd name="connsiteX4" fmla="*/ 0 w 620017"/>
                  <a:gd name="connsiteY4" fmla="*/ 1649919 h 3529828"/>
                  <a:gd name="connsiteX5" fmla="*/ 10000 w 620017"/>
                  <a:gd name="connsiteY5" fmla="*/ 2109897 h 3529828"/>
                  <a:gd name="connsiteX6" fmla="*/ 70002 w 620017"/>
                  <a:gd name="connsiteY6" fmla="*/ 2429882 h 3529828"/>
                  <a:gd name="connsiteX7" fmla="*/ 140004 w 620017"/>
                  <a:gd name="connsiteY7" fmla="*/ 2759865 h 3529828"/>
                  <a:gd name="connsiteX8" fmla="*/ 250007 w 620017"/>
                  <a:gd name="connsiteY8" fmla="*/ 3039852 h 3529828"/>
                  <a:gd name="connsiteX9" fmla="*/ 350009 w 620017"/>
                  <a:gd name="connsiteY9" fmla="*/ 3249842 h 3529828"/>
                  <a:gd name="connsiteX10" fmla="*/ 530014 w 620017"/>
                  <a:gd name="connsiteY10" fmla="*/ 3529828 h 3529828"/>
                  <a:gd name="connsiteX11" fmla="*/ 620017 w 620017"/>
                  <a:gd name="connsiteY11" fmla="*/ 3529828 h 3529828"/>
                  <a:gd name="connsiteX12" fmla="*/ 370010 w 620017"/>
                  <a:gd name="connsiteY12" fmla="*/ 3129847 h 3529828"/>
                  <a:gd name="connsiteX13" fmla="*/ 270007 w 620017"/>
                  <a:gd name="connsiteY13" fmla="*/ 2849861 h 3529828"/>
                  <a:gd name="connsiteX14" fmla="*/ 180005 w 620017"/>
                  <a:gd name="connsiteY14" fmla="*/ 2519877 h 3529828"/>
                  <a:gd name="connsiteX15" fmla="*/ 130003 w 620017"/>
                  <a:gd name="connsiteY15" fmla="*/ 2229891 h 3529828"/>
                  <a:gd name="connsiteX16" fmla="*/ 70002 w 620017"/>
                  <a:gd name="connsiteY16" fmla="*/ 1949905 h 3529828"/>
                  <a:gd name="connsiteX17" fmla="*/ 70002 w 620017"/>
                  <a:gd name="connsiteY17" fmla="*/ 1589922 h 3529828"/>
                  <a:gd name="connsiteX18" fmla="*/ 130003 w 620017"/>
                  <a:gd name="connsiteY18" fmla="*/ 1219940 h 3529828"/>
                  <a:gd name="connsiteX19" fmla="*/ 130003 w 620017"/>
                  <a:gd name="connsiteY19" fmla="*/ 969952 h 3529828"/>
                  <a:gd name="connsiteX20" fmla="*/ 160004 w 620017"/>
                  <a:gd name="connsiteY20" fmla="*/ 689966 h 3529828"/>
                  <a:gd name="connsiteX21" fmla="*/ 170004 w 620017"/>
                  <a:gd name="connsiteY21" fmla="*/ 449978 h 3529828"/>
                  <a:gd name="connsiteX22" fmla="*/ 210006 w 620017"/>
                  <a:gd name="connsiteY22" fmla="*/ 189990 h 3529828"/>
                  <a:gd name="connsiteX23" fmla="*/ 170004 w 620017"/>
                  <a:gd name="connsiteY23" fmla="*/ 0 h 3529828"/>
                  <a:gd name="connsiteX24" fmla="*/ 170004 w 620017"/>
                  <a:gd name="connsiteY24" fmla="*/ 0 h 3529828"/>
                  <a:gd name="connsiteX25" fmla="*/ 130003 w 620017"/>
                  <a:gd name="connsiteY25" fmla="*/ 209989 h 35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0017" h="3529828">
                    <a:moveTo>
                      <a:pt x="130003" y="209989"/>
                    </a:moveTo>
                    <a:lnTo>
                      <a:pt x="130003" y="469977"/>
                    </a:lnTo>
                    <a:lnTo>
                      <a:pt x="90002" y="799961"/>
                    </a:lnTo>
                    <a:lnTo>
                      <a:pt x="70002" y="1379933"/>
                    </a:lnTo>
                    <a:lnTo>
                      <a:pt x="0" y="1649919"/>
                    </a:lnTo>
                    <a:lnTo>
                      <a:pt x="10000" y="2109897"/>
                    </a:lnTo>
                    <a:lnTo>
                      <a:pt x="70002" y="2429882"/>
                    </a:lnTo>
                    <a:lnTo>
                      <a:pt x="140004" y="2759865"/>
                    </a:lnTo>
                    <a:lnTo>
                      <a:pt x="250007" y="3039852"/>
                    </a:lnTo>
                    <a:lnTo>
                      <a:pt x="350009" y="3249842"/>
                    </a:lnTo>
                    <a:lnTo>
                      <a:pt x="530014" y="3529828"/>
                    </a:lnTo>
                    <a:lnTo>
                      <a:pt x="620017" y="3529828"/>
                    </a:lnTo>
                    <a:lnTo>
                      <a:pt x="370010" y="3129847"/>
                    </a:lnTo>
                    <a:lnTo>
                      <a:pt x="270007" y="2849861"/>
                    </a:lnTo>
                    <a:lnTo>
                      <a:pt x="180005" y="2519877"/>
                    </a:lnTo>
                    <a:lnTo>
                      <a:pt x="130003" y="2229891"/>
                    </a:lnTo>
                    <a:lnTo>
                      <a:pt x="70002" y="1949905"/>
                    </a:lnTo>
                    <a:lnTo>
                      <a:pt x="70002" y="1589922"/>
                    </a:lnTo>
                    <a:lnTo>
                      <a:pt x="130003" y="1219940"/>
                    </a:lnTo>
                    <a:lnTo>
                      <a:pt x="130003" y="969952"/>
                    </a:lnTo>
                    <a:lnTo>
                      <a:pt x="160004" y="689966"/>
                    </a:lnTo>
                    <a:lnTo>
                      <a:pt x="170004" y="449978"/>
                    </a:lnTo>
                    <a:lnTo>
                      <a:pt x="210006" y="189990"/>
                    </a:lnTo>
                    <a:lnTo>
                      <a:pt x="170004" y="0"/>
                    </a:lnTo>
                    <a:lnTo>
                      <a:pt x="170004" y="0"/>
                    </a:lnTo>
                    <a:lnTo>
                      <a:pt x="130003" y="209989"/>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Freeform 215"/>
              <p:cNvSpPr/>
              <p:nvPr/>
            </p:nvSpPr>
            <p:spPr>
              <a:xfrm>
                <a:off x="7138793" y="835562"/>
                <a:ext cx="804039" cy="1493612"/>
              </a:xfrm>
              <a:custGeom>
                <a:avLst/>
                <a:gdLst>
                  <a:gd name="connsiteX0" fmla="*/ 2140059 w 2250062"/>
                  <a:gd name="connsiteY0" fmla="*/ 39998 h 4179797"/>
                  <a:gd name="connsiteX1" fmla="*/ 2040056 w 2250062"/>
                  <a:gd name="connsiteY1" fmla="*/ 409980 h 4179797"/>
                  <a:gd name="connsiteX2" fmla="*/ 1940054 w 2250062"/>
                  <a:gd name="connsiteY2" fmla="*/ 779962 h 4179797"/>
                  <a:gd name="connsiteX3" fmla="*/ 1800050 w 2250062"/>
                  <a:gd name="connsiteY3" fmla="*/ 1069948 h 4179797"/>
                  <a:gd name="connsiteX4" fmla="*/ 1670046 w 2250062"/>
                  <a:gd name="connsiteY4" fmla="*/ 1359934 h 4179797"/>
                  <a:gd name="connsiteX5" fmla="*/ 1530042 w 2250062"/>
                  <a:gd name="connsiteY5" fmla="*/ 1739916 h 4179797"/>
                  <a:gd name="connsiteX6" fmla="*/ 1350037 w 2250062"/>
                  <a:gd name="connsiteY6" fmla="*/ 2099898 h 4179797"/>
                  <a:gd name="connsiteX7" fmla="*/ 1200033 w 2250062"/>
                  <a:gd name="connsiteY7" fmla="*/ 2489879 h 4179797"/>
                  <a:gd name="connsiteX8" fmla="*/ 1100031 w 2250062"/>
                  <a:gd name="connsiteY8" fmla="*/ 2639872 h 4179797"/>
                  <a:gd name="connsiteX9" fmla="*/ 880025 w 2250062"/>
                  <a:gd name="connsiteY9" fmla="*/ 2879860 h 4179797"/>
                  <a:gd name="connsiteX10" fmla="*/ 650018 w 2250062"/>
                  <a:gd name="connsiteY10" fmla="*/ 3129848 h 4179797"/>
                  <a:gd name="connsiteX11" fmla="*/ 530015 w 2250062"/>
                  <a:gd name="connsiteY11" fmla="*/ 3319839 h 4179797"/>
                  <a:gd name="connsiteX12" fmla="*/ 350010 w 2250062"/>
                  <a:gd name="connsiteY12" fmla="*/ 3569827 h 4179797"/>
                  <a:gd name="connsiteX13" fmla="*/ 210006 w 2250062"/>
                  <a:gd name="connsiteY13" fmla="*/ 3719819 h 4179797"/>
                  <a:gd name="connsiteX14" fmla="*/ 50002 w 2250062"/>
                  <a:gd name="connsiteY14" fmla="*/ 3999806 h 4179797"/>
                  <a:gd name="connsiteX15" fmla="*/ 0 w 2250062"/>
                  <a:gd name="connsiteY15" fmla="*/ 4149798 h 4179797"/>
                  <a:gd name="connsiteX16" fmla="*/ 80003 w 2250062"/>
                  <a:gd name="connsiteY16" fmla="*/ 4179797 h 4179797"/>
                  <a:gd name="connsiteX17" fmla="*/ 290008 w 2250062"/>
                  <a:gd name="connsiteY17" fmla="*/ 3829814 h 4179797"/>
                  <a:gd name="connsiteX18" fmla="*/ 480014 w 2250062"/>
                  <a:gd name="connsiteY18" fmla="*/ 3499830 h 4179797"/>
                  <a:gd name="connsiteX19" fmla="*/ 680019 w 2250062"/>
                  <a:gd name="connsiteY19" fmla="*/ 3199845 h 4179797"/>
                  <a:gd name="connsiteX20" fmla="*/ 890025 w 2250062"/>
                  <a:gd name="connsiteY20" fmla="*/ 2979855 h 4179797"/>
                  <a:gd name="connsiteX21" fmla="*/ 1150032 w 2250062"/>
                  <a:gd name="connsiteY21" fmla="*/ 2709868 h 4179797"/>
                  <a:gd name="connsiteX22" fmla="*/ 1290036 w 2250062"/>
                  <a:gd name="connsiteY22" fmla="*/ 2509878 h 4179797"/>
                  <a:gd name="connsiteX23" fmla="*/ 1390038 w 2250062"/>
                  <a:gd name="connsiteY23" fmla="*/ 2229892 h 4179797"/>
                  <a:gd name="connsiteX24" fmla="*/ 1540043 w 2250062"/>
                  <a:gd name="connsiteY24" fmla="*/ 1889908 h 4179797"/>
                  <a:gd name="connsiteX25" fmla="*/ 1650046 w 2250062"/>
                  <a:gd name="connsiteY25" fmla="*/ 1619921 h 4179797"/>
                  <a:gd name="connsiteX26" fmla="*/ 1760049 w 2250062"/>
                  <a:gd name="connsiteY26" fmla="*/ 1359934 h 4179797"/>
                  <a:gd name="connsiteX27" fmla="*/ 1880052 w 2250062"/>
                  <a:gd name="connsiteY27" fmla="*/ 1029950 h 4179797"/>
                  <a:gd name="connsiteX28" fmla="*/ 2010055 w 2250062"/>
                  <a:gd name="connsiteY28" fmla="*/ 769963 h 4179797"/>
                  <a:gd name="connsiteX29" fmla="*/ 2090058 w 2250062"/>
                  <a:gd name="connsiteY29" fmla="*/ 499976 h 4179797"/>
                  <a:gd name="connsiteX30" fmla="*/ 2170060 w 2250062"/>
                  <a:gd name="connsiteY30" fmla="*/ 199990 h 4179797"/>
                  <a:gd name="connsiteX31" fmla="*/ 2250062 w 2250062"/>
                  <a:gd name="connsiteY31" fmla="*/ 0 h 4179797"/>
                  <a:gd name="connsiteX32" fmla="*/ 2140059 w 2250062"/>
                  <a:gd name="connsiteY32" fmla="*/ 39998 h 417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50062" h="4179797">
                    <a:moveTo>
                      <a:pt x="2140059" y="39998"/>
                    </a:moveTo>
                    <a:lnTo>
                      <a:pt x="2040056" y="409980"/>
                    </a:lnTo>
                    <a:lnTo>
                      <a:pt x="1940054" y="779962"/>
                    </a:lnTo>
                    <a:lnTo>
                      <a:pt x="1800050" y="1069948"/>
                    </a:lnTo>
                    <a:lnTo>
                      <a:pt x="1670046" y="1359934"/>
                    </a:lnTo>
                    <a:lnTo>
                      <a:pt x="1530042" y="1739916"/>
                    </a:lnTo>
                    <a:lnTo>
                      <a:pt x="1350037" y="2099898"/>
                    </a:lnTo>
                    <a:lnTo>
                      <a:pt x="1200033" y="2489879"/>
                    </a:lnTo>
                    <a:lnTo>
                      <a:pt x="1100031" y="2639872"/>
                    </a:lnTo>
                    <a:lnTo>
                      <a:pt x="880025" y="2879860"/>
                    </a:lnTo>
                    <a:lnTo>
                      <a:pt x="650018" y="3129848"/>
                    </a:lnTo>
                    <a:lnTo>
                      <a:pt x="530015" y="3319839"/>
                    </a:lnTo>
                    <a:lnTo>
                      <a:pt x="350010" y="3569827"/>
                    </a:lnTo>
                    <a:lnTo>
                      <a:pt x="210006" y="3719819"/>
                    </a:lnTo>
                    <a:lnTo>
                      <a:pt x="50002" y="3999806"/>
                    </a:lnTo>
                    <a:lnTo>
                      <a:pt x="0" y="4149798"/>
                    </a:lnTo>
                    <a:lnTo>
                      <a:pt x="80003" y="4179797"/>
                    </a:lnTo>
                    <a:lnTo>
                      <a:pt x="290008" y="3829814"/>
                    </a:lnTo>
                    <a:lnTo>
                      <a:pt x="480014" y="3499830"/>
                    </a:lnTo>
                    <a:lnTo>
                      <a:pt x="680019" y="3199845"/>
                    </a:lnTo>
                    <a:lnTo>
                      <a:pt x="890025" y="2979855"/>
                    </a:lnTo>
                    <a:lnTo>
                      <a:pt x="1150032" y="2709868"/>
                    </a:lnTo>
                    <a:lnTo>
                      <a:pt x="1290036" y="2509878"/>
                    </a:lnTo>
                    <a:lnTo>
                      <a:pt x="1390038" y="2229892"/>
                    </a:lnTo>
                    <a:lnTo>
                      <a:pt x="1540043" y="1889908"/>
                    </a:lnTo>
                    <a:lnTo>
                      <a:pt x="1650046" y="1619921"/>
                    </a:lnTo>
                    <a:lnTo>
                      <a:pt x="1760049" y="1359934"/>
                    </a:lnTo>
                    <a:lnTo>
                      <a:pt x="1880052" y="1029950"/>
                    </a:lnTo>
                    <a:lnTo>
                      <a:pt x="2010055" y="769963"/>
                    </a:lnTo>
                    <a:lnTo>
                      <a:pt x="2090058" y="499976"/>
                    </a:lnTo>
                    <a:lnTo>
                      <a:pt x="2170060" y="199990"/>
                    </a:lnTo>
                    <a:lnTo>
                      <a:pt x="2250062" y="0"/>
                    </a:lnTo>
                    <a:lnTo>
                      <a:pt x="2140059" y="39998"/>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Freeform 216"/>
              <p:cNvSpPr/>
              <p:nvPr/>
            </p:nvSpPr>
            <p:spPr>
              <a:xfrm>
                <a:off x="7310322" y="828415"/>
                <a:ext cx="550320" cy="1736592"/>
              </a:xfrm>
              <a:custGeom>
                <a:avLst/>
                <a:gdLst>
                  <a:gd name="connsiteX0" fmla="*/ 1460040 w 1540042"/>
                  <a:gd name="connsiteY0" fmla="*/ 139993 h 4859764"/>
                  <a:gd name="connsiteX1" fmla="*/ 1460040 w 1540042"/>
                  <a:gd name="connsiteY1" fmla="*/ 569972 h 4859764"/>
                  <a:gd name="connsiteX2" fmla="*/ 1460040 w 1540042"/>
                  <a:gd name="connsiteY2" fmla="*/ 939954 h 4859764"/>
                  <a:gd name="connsiteX3" fmla="*/ 1430039 w 1540042"/>
                  <a:gd name="connsiteY3" fmla="*/ 1189942 h 4859764"/>
                  <a:gd name="connsiteX4" fmla="*/ 1390038 w 1540042"/>
                  <a:gd name="connsiteY4" fmla="*/ 1459929 h 4859764"/>
                  <a:gd name="connsiteX5" fmla="*/ 1320036 w 1540042"/>
                  <a:gd name="connsiteY5" fmla="*/ 1629921 h 4859764"/>
                  <a:gd name="connsiteX6" fmla="*/ 1260034 w 1540042"/>
                  <a:gd name="connsiteY6" fmla="*/ 1689918 h 4859764"/>
                  <a:gd name="connsiteX7" fmla="*/ 1130030 w 1540042"/>
                  <a:gd name="connsiteY7" fmla="*/ 1869909 h 4859764"/>
                  <a:gd name="connsiteX8" fmla="*/ 1050028 w 1540042"/>
                  <a:gd name="connsiteY8" fmla="*/ 1959905 h 4859764"/>
                  <a:gd name="connsiteX9" fmla="*/ 970026 w 1540042"/>
                  <a:gd name="connsiteY9" fmla="*/ 2119897 h 4859764"/>
                  <a:gd name="connsiteX10" fmla="*/ 870023 w 1540042"/>
                  <a:gd name="connsiteY10" fmla="*/ 2409883 h 4859764"/>
                  <a:gd name="connsiteX11" fmla="*/ 770021 w 1540042"/>
                  <a:gd name="connsiteY11" fmla="*/ 2659871 h 4859764"/>
                  <a:gd name="connsiteX12" fmla="*/ 690018 w 1540042"/>
                  <a:gd name="connsiteY12" fmla="*/ 2879860 h 4859764"/>
                  <a:gd name="connsiteX13" fmla="*/ 580015 w 1540042"/>
                  <a:gd name="connsiteY13" fmla="*/ 3139847 h 4859764"/>
                  <a:gd name="connsiteX14" fmla="*/ 520014 w 1540042"/>
                  <a:gd name="connsiteY14" fmla="*/ 3309839 h 4859764"/>
                  <a:gd name="connsiteX15" fmla="*/ 450012 w 1540042"/>
                  <a:gd name="connsiteY15" fmla="*/ 3519829 h 4859764"/>
                  <a:gd name="connsiteX16" fmla="*/ 390010 w 1540042"/>
                  <a:gd name="connsiteY16" fmla="*/ 3639823 h 4859764"/>
                  <a:gd name="connsiteX17" fmla="*/ 370010 w 1540042"/>
                  <a:gd name="connsiteY17" fmla="*/ 3769817 h 4859764"/>
                  <a:gd name="connsiteX18" fmla="*/ 310008 w 1540042"/>
                  <a:gd name="connsiteY18" fmla="*/ 3979807 h 4859764"/>
                  <a:gd name="connsiteX19" fmla="*/ 220006 w 1540042"/>
                  <a:gd name="connsiteY19" fmla="*/ 4169797 h 4859764"/>
                  <a:gd name="connsiteX20" fmla="*/ 130003 w 1540042"/>
                  <a:gd name="connsiteY20" fmla="*/ 4379787 h 4859764"/>
                  <a:gd name="connsiteX21" fmla="*/ 100002 w 1540042"/>
                  <a:gd name="connsiteY21" fmla="*/ 4519780 h 4859764"/>
                  <a:gd name="connsiteX22" fmla="*/ 50001 w 1540042"/>
                  <a:gd name="connsiteY22" fmla="*/ 4639775 h 4859764"/>
                  <a:gd name="connsiteX23" fmla="*/ 10000 w 1540042"/>
                  <a:gd name="connsiteY23" fmla="*/ 4739770 h 4859764"/>
                  <a:gd name="connsiteX24" fmla="*/ 10000 w 1540042"/>
                  <a:gd name="connsiteY24" fmla="*/ 4739770 h 4859764"/>
                  <a:gd name="connsiteX25" fmla="*/ 0 w 1540042"/>
                  <a:gd name="connsiteY25" fmla="*/ 4859764 h 4859764"/>
                  <a:gd name="connsiteX26" fmla="*/ 0 w 1540042"/>
                  <a:gd name="connsiteY26" fmla="*/ 4859764 h 4859764"/>
                  <a:gd name="connsiteX27" fmla="*/ 100002 w 1540042"/>
                  <a:gd name="connsiteY27" fmla="*/ 4779768 h 4859764"/>
                  <a:gd name="connsiteX28" fmla="*/ 180005 w 1540042"/>
                  <a:gd name="connsiteY28" fmla="*/ 4539779 h 4859764"/>
                  <a:gd name="connsiteX29" fmla="*/ 210005 w 1540042"/>
                  <a:gd name="connsiteY29" fmla="*/ 4369788 h 4859764"/>
                  <a:gd name="connsiteX30" fmla="*/ 330009 w 1540042"/>
                  <a:gd name="connsiteY30" fmla="*/ 4149798 h 4859764"/>
                  <a:gd name="connsiteX31" fmla="*/ 430011 w 1540042"/>
                  <a:gd name="connsiteY31" fmla="*/ 3939809 h 4859764"/>
                  <a:gd name="connsiteX32" fmla="*/ 490013 w 1540042"/>
                  <a:gd name="connsiteY32" fmla="*/ 3769817 h 4859764"/>
                  <a:gd name="connsiteX33" fmla="*/ 590016 w 1540042"/>
                  <a:gd name="connsiteY33" fmla="*/ 3419834 h 4859764"/>
                  <a:gd name="connsiteX34" fmla="*/ 680018 w 1540042"/>
                  <a:gd name="connsiteY34" fmla="*/ 3159847 h 4859764"/>
                  <a:gd name="connsiteX35" fmla="*/ 770021 w 1540042"/>
                  <a:gd name="connsiteY35" fmla="*/ 2859861 h 4859764"/>
                  <a:gd name="connsiteX36" fmla="*/ 850023 w 1540042"/>
                  <a:gd name="connsiteY36" fmla="*/ 2659871 h 4859764"/>
                  <a:gd name="connsiteX37" fmla="*/ 930025 w 1540042"/>
                  <a:gd name="connsiteY37" fmla="*/ 2409883 h 4859764"/>
                  <a:gd name="connsiteX38" fmla="*/ 1030028 w 1540042"/>
                  <a:gd name="connsiteY38" fmla="*/ 2169895 h 4859764"/>
                  <a:gd name="connsiteX39" fmla="*/ 1110030 w 1540042"/>
                  <a:gd name="connsiteY39" fmla="*/ 2009902 h 4859764"/>
                  <a:gd name="connsiteX40" fmla="*/ 1250034 w 1540042"/>
                  <a:gd name="connsiteY40" fmla="*/ 1829911 h 4859764"/>
                  <a:gd name="connsiteX41" fmla="*/ 1340036 w 1540042"/>
                  <a:gd name="connsiteY41" fmla="*/ 1749915 h 4859764"/>
                  <a:gd name="connsiteX42" fmla="*/ 1420038 w 1540042"/>
                  <a:gd name="connsiteY42" fmla="*/ 1519926 h 4859764"/>
                  <a:gd name="connsiteX43" fmla="*/ 1490040 w 1540042"/>
                  <a:gd name="connsiteY43" fmla="*/ 1259939 h 4859764"/>
                  <a:gd name="connsiteX44" fmla="*/ 1510041 w 1540042"/>
                  <a:gd name="connsiteY44" fmla="*/ 1009951 h 4859764"/>
                  <a:gd name="connsiteX45" fmla="*/ 1540042 w 1540042"/>
                  <a:gd name="connsiteY45" fmla="*/ 699966 h 4859764"/>
                  <a:gd name="connsiteX46" fmla="*/ 1530041 w 1540042"/>
                  <a:gd name="connsiteY46" fmla="*/ 419980 h 4859764"/>
                  <a:gd name="connsiteX47" fmla="*/ 1530041 w 1540042"/>
                  <a:gd name="connsiteY47" fmla="*/ 249988 h 4859764"/>
                  <a:gd name="connsiteX48" fmla="*/ 1520041 w 1540042"/>
                  <a:gd name="connsiteY48" fmla="*/ 0 h 4859764"/>
                  <a:gd name="connsiteX49" fmla="*/ 1460040 w 1540042"/>
                  <a:gd name="connsiteY49" fmla="*/ 139993 h 485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0042" h="4859764">
                    <a:moveTo>
                      <a:pt x="1460040" y="139993"/>
                    </a:moveTo>
                    <a:lnTo>
                      <a:pt x="1460040" y="569972"/>
                    </a:lnTo>
                    <a:lnTo>
                      <a:pt x="1460040" y="939954"/>
                    </a:lnTo>
                    <a:lnTo>
                      <a:pt x="1430039" y="1189942"/>
                    </a:lnTo>
                    <a:lnTo>
                      <a:pt x="1390038" y="1459929"/>
                    </a:lnTo>
                    <a:lnTo>
                      <a:pt x="1320036" y="1629921"/>
                    </a:lnTo>
                    <a:lnTo>
                      <a:pt x="1260034" y="1689918"/>
                    </a:lnTo>
                    <a:lnTo>
                      <a:pt x="1130030" y="1869909"/>
                    </a:lnTo>
                    <a:lnTo>
                      <a:pt x="1050028" y="1959905"/>
                    </a:lnTo>
                    <a:lnTo>
                      <a:pt x="970026" y="2119897"/>
                    </a:lnTo>
                    <a:lnTo>
                      <a:pt x="870023" y="2409883"/>
                    </a:lnTo>
                    <a:lnTo>
                      <a:pt x="770021" y="2659871"/>
                    </a:lnTo>
                    <a:lnTo>
                      <a:pt x="690018" y="2879860"/>
                    </a:lnTo>
                    <a:lnTo>
                      <a:pt x="580015" y="3139847"/>
                    </a:lnTo>
                    <a:lnTo>
                      <a:pt x="520014" y="3309839"/>
                    </a:lnTo>
                    <a:lnTo>
                      <a:pt x="450012" y="3519829"/>
                    </a:lnTo>
                    <a:lnTo>
                      <a:pt x="390010" y="3639823"/>
                    </a:lnTo>
                    <a:lnTo>
                      <a:pt x="370010" y="3769817"/>
                    </a:lnTo>
                    <a:lnTo>
                      <a:pt x="310008" y="3979807"/>
                    </a:lnTo>
                    <a:lnTo>
                      <a:pt x="220006" y="4169797"/>
                    </a:lnTo>
                    <a:lnTo>
                      <a:pt x="130003" y="4379787"/>
                    </a:lnTo>
                    <a:lnTo>
                      <a:pt x="100002" y="4519780"/>
                    </a:lnTo>
                    <a:lnTo>
                      <a:pt x="50001" y="4639775"/>
                    </a:lnTo>
                    <a:lnTo>
                      <a:pt x="10000" y="4739770"/>
                    </a:lnTo>
                    <a:lnTo>
                      <a:pt x="10000" y="4739770"/>
                    </a:lnTo>
                    <a:lnTo>
                      <a:pt x="0" y="4859764"/>
                    </a:lnTo>
                    <a:lnTo>
                      <a:pt x="0" y="4859764"/>
                    </a:lnTo>
                    <a:lnTo>
                      <a:pt x="100002" y="4779768"/>
                    </a:lnTo>
                    <a:lnTo>
                      <a:pt x="180005" y="4539779"/>
                    </a:lnTo>
                    <a:lnTo>
                      <a:pt x="210005" y="4369788"/>
                    </a:lnTo>
                    <a:lnTo>
                      <a:pt x="330009" y="4149798"/>
                    </a:lnTo>
                    <a:lnTo>
                      <a:pt x="430011" y="3939809"/>
                    </a:lnTo>
                    <a:lnTo>
                      <a:pt x="490013" y="3769817"/>
                    </a:lnTo>
                    <a:lnTo>
                      <a:pt x="590016" y="3419834"/>
                    </a:lnTo>
                    <a:lnTo>
                      <a:pt x="680018" y="3159847"/>
                    </a:lnTo>
                    <a:lnTo>
                      <a:pt x="770021" y="2859861"/>
                    </a:lnTo>
                    <a:lnTo>
                      <a:pt x="850023" y="2659871"/>
                    </a:lnTo>
                    <a:lnTo>
                      <a:pt x="930025" y="2409883"/>
                    </a:lnTo>
                    <a:lnTo>
                      <a:pt x="1030028" y="2169895"/>
                    </a:lnTo>
                    <a:lnTo>
                      <a:pt x="1110030" y="2009902"/>
                    </a:lnTo>
                    <a:lnTo>
                      <a:pt x="1250034" y="1829911"/>
                    </a:lnTo>
                    <a:lnTo>
                      <a:pt x="1340036" y="1749915"/>
                    </a:lnTo>
                    <a:lnTo>
                      <a:pt x="1420038" y="1519926"/>
                    </a:lnTo>
                    <a:lnTo>
                      <a:pt x="1490040" y="1259939"/>
                    </a:lnTo>
                    <a:lnTo>
                      <a:pt x="1510041" y="1009951"/>
                    </a:lnTo>
                    <a:lnTo>
                      <a:pt x="1540042" y="699966"/>
                    </a:lnTo>
                    <a:lnTo>
                      <a:pt x="1530041" y="419980"/>
                    </a:lnTo>
                    <a:lnTo>
                      <a:pt x="1530041" y="249988"/>
                    </a:lnTo>
                    <a:lnTo>
                      <a:pt x="1520041" y="0"/>
                    </a:lnTo>
                    <a:lnTo>
                      <a:pt x="1460040" y="139993"/>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Freeform 217"/>
              <p:cNvSpPr/>
              <p:nvPr/>
            </p:nvSpPr>
            <p:spPr>
              <a:xfrm>
                <a:off x="7413953" y="1167873"/>
                <a:ext cx="125073" cy="1082690"/>
              </a:xfrm>
              <a:custGeom>
                <a:avLst/>
                <a:gdLst>
                  <a:gd name="connsiteX0" fmla="*/ 0 w 350009"/>
                  <a:gd name="connsiteY0" fmla="*/ 119994 h 3029853"/>
                  <a:gd name="connsiteX1" fmla="*/ 80002 w 350009"/>
                  <a:gd name="connsiteY1" fmla="*/ 459978 h 3029853"/>
                  <a:gd name="connsiteX2" fmla="*/ 100002 w 350009"/>
                  <a:gd name="connsiteY2" fmla="*/ 839959 h 3029853"/>
                  <a:gd name="connsiteX3" fmla="*/ 200005 w 350009"/>
                  <a:gd name="connsiteY3" fmla="*/ 1109946 h 3029853"/>
                  <a:gd name="connsiteX4" fmla="*/ 230006 w 350009"/>
                  <a:gd name="connsiteY4" fmla="*/ 1369933 h 3029853"/>
                  <a:gd name="connsiteX5" fmla="*/ 230006 w 350009"/>
                  <a:gd name="connsiteY5" fmla="*/ 1919907 h 3029853"/>
                  <a:gd name="connsiteX6" fmla="*/ 240006 w 350009"/>
                  <a:gd name="connsiteY6" fmla="*/ 2259890 h 3029853"/>
                  <a:gd name="connsiteX7" fmla="*/ 270007 w 350009"/>
                  <a:gd name="connsiteY7" fmla="*/ 2489879 h 3029853"/>
                  <a:gd name="connsiteX8" fmla="*/ 270007 w 350009"/>
                  <a:gd name="connsiteY8" fmla="*/ 2669870 h 3029853"/>
                  <a:gd name="connsiteX9" fmla="*/ 200005 w 350009"/>
                  <a:gd name="connsiteY9" fmla="*/ 2919858 h 3029853"/>
                  <a:gd name="connsiteX10" fmla="*/ 200005 w 350009"/>
                  <a:gd name="connsiteY10" fmla="*/ 3029853 h 3029853"/>
                  <a:gd name="connsiteX11" fmla="*/ 200005 w 350009"/>
                  <a:gd name="connsiteY11" fmla="*/ 3029853 h 3029853"/>
                  <a:gd name="connsiteX12" fmla="*/ 270007 w 350009"/>
                  <a:gd name="connsiteY12" fmla="*/ 2929858 h 3029853"/>
                  <a:gd name="connsiteX13" fmla="*/ 290007 w 350009"/>
                  <a:gd name="connsiteY13" fmla="*/ 2729867 h 3029853"/>
                  <a:gd name="connsiteX14" fmla="*/ 350009 w 350009"/>
                  <a:gd name="connsiteY14" fmla="*/ 2519877 h 3029853"/>
                  <a:gd name="connsiteX15" fmla="*/ 350009 w 350009"/>
                  <a:gd name="connsiteY15" fmla="*/ 2219892 h 3029853"/>
                  <a:gd name="connsiteX16" fmla="*/ 350009 w 350009"/>
                  <a:gd name="connsiteY16" fmla="*/ 1899908 h 3029853"/>
                  <a:gd name="connsiteX17" fmla="*/ 310008 w 350009"/>
                  <a:gd name="connsiteY17" fmla="*/ 1519926 h 3029853"/>
                  <a:gd name="connsiteX18" fmla="*/ 310008 w 350009"/>
                  <a:gd name="connsiteY18" fmla="*/ 1239940 h 3029853"/>
                  <a:gd name="connsiteX19" fmla="*/ 310008 w 350009"/>
                  <a:gd name="connsiteY19" fmla="*/ 1039949 h 3029853"/>
                  <a:gd name="connsiteX20" fmla="*/ 240006 w 350009"/>
                  <a:gd name="connsiteY20" fmla="*/ 869958 h 3029853"/>
                  <a:gd name="connsiteX21" fmla="*/ 200005 w 350009"/>
                  <a:gd name="connsiteY21" fmla="*/ 719965 h 3029853"/>
                  <a:gd name="connsiteX22" fmla="*/ 180004 w 350009"/>
                  <a:gd name="connsiteY22" fmla="*/ 449978 h 3029853"/>
                  <a:gd name="connsiteX23" fmla="*/ 120003 w 350009"/>
                  <a:gd name="connsiteY23" fmla="*/ 299985 h 3029853"/>
                  <a:gd name="connsiteX24" fmla="*/ 120003 w 350009"/>
                  <a:gd name="connsiteY24" fmla="*/ 199990 h 3029853"/>
                  <a:gd name="connsiteX25" fmla="*/ 20000 w 350009"/>
                  <a:gd name="connsiteY25" fmla="*/ 0 h 3029853"/>
                  <a:gd name="connsiteX26" fmla="*/ 0 w 350009"/>
                  <a:gd name="connsiteY26" fmla="*/ 119994 h 30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009" h="3029853">
                    <a:moveTo>
                      <a:pt x="0" y="119994"/>
                    </a:moveTo>
                    <a:lnTo>
                      <a:pt x="80002" y="459978"/>
                    </a:lnTo>
                    <a:lnTo>
                      <a:pt x="100002" y="839959"/>
                    </a:lnTo>
                    <a:lnTo>
                      <a:pt x="200005" y="1109946"/>
                    </a:lnTo>
                    <a:lnTo>
                      <a:pt x="230006" y="1369933"/>
                    </a:lnTo>
                    <a:lnTo>
                      <a:pt x="230006" y="1919907"/>
                    </a:lnTo>
                    <a:lnTo>
                      <a:pt x="240006" y="2259890"/>
                    </a:lnTo>
                    <a:lnTo>
                      <a:pt x="270007" y="2489879"/>
                    </a:lnTo>
                    <a:lnTo>
                      <a:pt x="270007" y="2669870"/>
                    </a:lnTo>
                    <a:lnTo>
                      <a:pt x="200005" y="2919858"/>
                    </a:lnTo>
                    <a:lnTo>
                      <a:pt x="200005" y="3029853"/>
                    </a:lnTo>
                    <a:lnTo>
                      <a:pt x="200005" y="3029853"/>
                    </a:lnTo>
                    <a:lnTo>
                      <a:pt x="270007" y="2929858"/>
                    </a:lnTo>
                    <a:lnTo>
                      <a:pt x="290007" y="2729867"/>
                    </a:lnTo>
                    <a:lnTo>
                      <a:pt x="350009" y="2519877"/>
                    </a:lnTo>
                    <a:lnTo>
                      <a:pt x="350009" y="2219892"/>
                    </a:lnTo>
                    <a:lnTo>
                      <a:pt x="350009" y="1899908"/>
                    </a:lnTo>
                    <a:lnTo>
                      <a:pt x="310008" y="1519926"/>
                    </a:lnTo>
                    <a:lnTo>
                      <a:pt x="310008" y="1239940"/>
                    </a:lnTo>
                    <a:lnTo>
                      <a:pt x="310008" y="1039949"/>
                    </a:lnTo>
                    <a:lnTo>
                      <a:pt x="240006" y="869958"/>
                    </a:lnTo>
                    <a:lnTo>
                      <a:pt x="200005" y="719965"/>
                    </a:lnTo>
                    <a:lnTo>
                      <a:pt x="180004" y="449978"/>
                    </a:lnTo>
                    <a:lnTo>
                      <a:pt x="120003" y="299985"/>
                    </a:lnTo>
                    <a:lnTo>
                      <a:pt x="120003" y="199990"/>
                    </a:lnTo>
                    <a:lnTo>
                      <a:pt x="20000" y="0"/>
                    </a:lnTo>
                    <a:lnTo>
                      <a:pt x="0" y="119994"/>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Freeform 218"/>
              <p:cNvSpPr/>
              <p:nvPr/>
            </p:nvSpPr>
            <p:spPr>
              <a:xfrm>
                <a:off x="7531879" y="1021370"/>
                <a:ext cx="468129" cy="1193460"/>
              </a:xfrm>
              <a:custGeom>
                <a:avLst/>
                <a:gdLst>
                  <a:gd name="connsiteX0" fmla="*/ 1190032 w 1310035"/>
                  <a:gd name="connsiteY0" fmla="*/ 19999 h 3339838"/>
                  <a:gd name="connsiteX1" fmla="*/ 1100030 w 1310035"/>
                  <a:gd name="connsiteY1" fmla="*/ 319984 h 3339838"/>
                  <a:gd name="connsiteX2" fmla="*/ 1040028 w 1310035"/>
                  <a:gd name="connsiteY2" fmla="*/ 439978 h 3339838"/>
                  <a:gd name="connsiteX3" fmla="*/ 970026 w 1310035"/>
                  <a:gd name="connsiteY3" fmla="*/ 659968 h 3339838"/>
                  <a:gd name="connsiteX4" fmla="*/ 890024 w 1310035"/>
                  <a:gd name="connsiteY4" fmla="*/ 879957 h 3339838"/>
                  <a:gd name="connsiteX5" fmla="*/ 830022 w 1310035"/>
                  <a:gd name="connsiteY5" fmla="*/ 1049949 h 3339838"/>
                  <a:gd name="connsiteX6" fmla="*/ 710019 w 1310035"/>
                  <a:gd name="connsiteY6" fmla="*/ 1249939 h 3339838"/>
                  <a:gd name="connsiteX7" fmla="*/ 600016 w 1310035"/>
                  <a:gd name="connsiteY7" fmla="*/ 1379933 h 3339838"/>
                  <a:gd name="connsiteX8" fmla="*/ 430011 w 1310035"/>
                  <a:gd name="connsiteY8" fmla="*/ 1639920 h 3339838"/>
                  <a:gd name="connsiteX9" fmla="*/ 340009 w 1310035"/>
                  <a:gd name="connsiteY9" fmla="*/ 1889908 h 3339838"/>
                  <a:gd name="connsiteX10" fmla="*/ 220006 w 1310035"/>
                  <a:gd name="connsiteY10" fmla="*/ 2249890 h 3339838"/>
                  <a:gd name="connsiteX11" fmla="*/ 120003 w 1310035"/>
                  <a:gd name="connsiteY11" fmla="*/ 2479879 h 3339838"/>
                  <a:gd name="connsiteX12" fmla="*/ 90002 w 1310035"/>
                  <a:gd name="connsiteY12" fmla="*/ 2729867 h 3339838"/>
                  <a:gd name="connsiteX13" fmla="*/ 60001 w 1310035"/>
                  <a:gd name="connsiteY13" fmla="*/ 2979855 h 3339838"/>
                  <a:gd name="connsiteX14" fmla="*/ 0 w 1310035"/>
                  <a:gd name="connsiteY14" fmla="*/ 3229843 h 3339838"/>
                  <a:gd name="connsiteX15" fmla="*/ 0 w 1310035"/>
                  <a:gd name="connsiteY15" fmla="*/ 3229843 h 3339838"/>
                  <a:gd name="connsiteX16" fmla="*/ 60001 w 1310035"/>
                  <a:gd name="connsiteY16" fmla="*/ 3339838 h 3339838"/>
                  <a:gd name="connsiteX17" fmla="*/ 60001 w 1310035"/>
                  <a:gd name="connsiteY17" fmla="*/ 3339838 h 3339838"/>
                  <a:gd name="connsiteX18" fmla="*/ 120003 w 1310035"/>
                  <a:gd name="connsiteY18" fmla="*/ 3149847 h 3339838"/>
                  <a:gd name="connsiteX19" fmla="*/ 160004 w 1310035"/>
                  <a:gd name="connsiteY19" fmla="*/ 2869860 h 3339838"/>
                  <a:gd name="connsiteX20" fmla="*/ 220006 w 1310035"/>
                  <a:gd name="connsiteY20" fmla="*/ 2519877 h 3339838"/>
                  <a:gd name="connsiteX21" fmla="*/ 280007 w 1310035"/>
                  <a:gd name="connsiteY21" fmla="*/ 2279889 h 3339838"/>
                  <a:gd name="connsiteX22" fmla="*/ 400010 w 1310035"/>
                  <a:gd name="connsiteY22" fmla="*/ 1969904 h 3339838"/>
                  <a:gd name="connsiteX23" fmla="*/ 510013 w 1310035"/>
                  <a:gd name="connsiteY23" fmla="*/ 1679918 h 3339838"/>
                  <a:gd name="connsiteX24" fmla="*/ 630017 w 1310035"/>
                  <a:gd name="connsiteY24" fmla="*/ 1359934 h 3339838"/>
                  <a:gd name="connsiteX25" fmla="*/ 900024 w 1310035"/>
                  <a:gd name="connsiteY25" fmla="*/ 1019950 h 3339838"/>
                  <a:gd name="connsiteX26" fmla="*/ 1040028 w 1310035"/>
                  <a:gd name="connsiteY26" fmla="*/ 699966 h 3339838"/>
                  <a:gd name="connsiteX27" fmla="*/ 1180032 w 1310035"/>
                  <a:gd name="connsiteY27" fmla="*/ 399980 h 3339838"/>
                  <a:gd name="connsiteX28" fmla="*/ 1250034 w 1310035"/>
                  <a:gd name="connsiteY28" fmla="*/ 159992 h 3339838"/>
                  <a:gd name="connsiteX29" fmla="*/ 1310035 w 1310035"/>
                  <a:gd name="connsiteY29" fmla="*/ 0 h 3339838"/>
                  <a:gd name="connsiteX30" fmla="*/ 1190032 w 1310035"/>
                  <a:gd name="connsiteY30" fmla="*/ 19999 h 333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035" h="3339838">
                    <a:moveTo>
                      <a:pt x="1190032" y="19999"/>
                    </a:moveTo>
                    <a:lnTo>
                      <a:pt x="1100030" y="319984"/>
                    </a:lnTo>
                    <a:lnTo>
                      <a:pt x="1040028" y="439978"/>
                    </a:lnTo>
                    <a:lnTo>
                      <a:pt x="970026" y="659968"/>
                    </a:lnTo>
                    <a:lnTo>
                      <a:pt x="890024" y="879957"/>
                    </a:lnTo>
                    <a:lnTo>
                      <a:pt x="830022" y="1049949"/>
                    </a:lnTo>
                    <a:lnTo>
                      <a:pt x="710019" y="1249939"/>
                    </a:lnTo>
                    <a:lnTo>
                      <a:pt x="600016" y="1379933"/>
                    </a:lnTo>
                    <a:lnTo>
                      <a:pt x="430011" y="1639920"/>
                    </a:lnTo>
                    <a:lnTo>
                      <a:pt x="340009" y="1889908"/>
                    </a:lnTo>
                    <a:lnTo>
                      <a:pt x="220006" y="2249890"/>
                    </a:lnTo>
                    <a:lnTo>
                      <a:pt x="120003" y="2479879"/>
                    </a:lnTo>
                    <a:lnTo>
                      <a:pt x="90002" y="2729867"/>
                    </a:lnTo>
                    <a:lnTo>
                      <a:pt x="60001" y="2979855"/>
                    </a:lnTo>
                    <a:lnTo>
                      <a:pt x="0" y="3229843"/>
                    </a:lnTo>
                    <a:lnTo>
                      <a:pt x="0" y="3229843"/>
                    </a:lnTo>
                    <a:lnTo>
                      <a:pt x="60001" y="3339838"/>
                    </a:lnTo>
                    <a:lnTo>
                      <a:pt x="60001" y="3339838"/>
                    </a:lnTo>
                    <a:lnTo>
                      <a:pt x="120003" y="3149847"/>
                    </a:lnTo>
                    <a:lnTo>
                      <a:pt x="160004" y="2869860"/>
                    </a:lnTo>
                    <a:lnTo>
                      <a:pt x="220006" y="2519877"/>
                    </a:lnTo>
                    <a:lnTo>
                      <a:pt x="280007" y="2279889"/>
                    </a:lnTo>
                    <a:lnTo>
                      <a:pt x="400010" y="1969904"/>
                    </a:lnTo>
                    <a:lnTo>
                      <a:pt x="510013" y="1679918"/>
                    </a:lnTo>
                    <a:lnTo>
                      <a:pt x="630017" y="1359934"/>
                    </a:lnTo>
                    <a:lnTo>
                      <a:pt x="900024" y="1019950"/>
                    </a:lnTo>
                    <a:lnTo>
                      <a:pt x="1040028" y="699966"/>
                    </a:lnTo>
                    <a:lnTo>
                      <a:pt x="1180032" y="399980"/>
                    </a:lnTo>
                    <a:lnTo>
                      <a:pt x="1250034" y="159992"/>
                    </a:lnTo>
                    <a:lnTo>
                      <a:pt x="1310035" y="0"/>
                    </a:lnTo>
                    <a:lnTo>
                      <a:pt x="1190032" y="19999"/>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Freeform 219"/>
              <p:cNvSpPr/>
              <p:nvPr/>
            </p:nvSpPr>
            <p:spPr>
              <a:xfrm>
                <a:off x="7220984" y="1307229"/>
                <a:ext cx="603922" cy="879016"/>
              </a:xfrm>
              <a:custGeom>
                <a:avLst/>
                <a:gdLst>
                  <a:gd name="connsiteX0" fmla="*/ 50001 w 1690046"/>
                  <a:gd name="connsiteY0" fmla="*/ 0 h 2459880"/>
                  <a:gd name="connsiteX1" fmla="*/ 240006 w 1690046"/>
                  <a:gd name="connsiteY1" fmla="*/ 109995 h 2459880"/>
                  <a:gd name="connsiteX2" fmla="*/ 290008 w 1690046"/>
                  <a:gd name="connsiteY2" fmla="*/ 189991 h 2459880"/>
                  <a:gd name="connsiteX3" fmla="*/ 400011 w 1690046"/>
                  <a:gd name="connsiteY3" fmla="*/ 419980 h 2459880"/>
                  <a:gd name="connsiteX4" fmla="*/ 480013 w 1690046"/>
                  <a:gd name="connsiteY4" fmla="*/ 649968 h 2459880"/>
                  <a:gd name="connsiteX5" fmla="*/ 680018 w 1690046"/>
                  <a:gd name="connsiteY5" fmla="*/ 869958 h 2459880"/>
                  <a:gd name="connsiteX6" fmla="*/ 800022 w 1690046"/>
                  <a:gd name="connsiteY6" fmla="*/ 1079947 h 2459880"/>
                  <a:gd name="connsiteX7" fmla="*/ 980027 w 1690046"/>
                  <a:gd name="connsiteY7" fmla="*/ 1369933 h 2459880"/>
                  <a:gd name="connsiteX8" fmla="*/ 1120030 w 1690046"/>
                  <a:gd name="connsiteY8" fmla="*/ 1569924 h 2459880"/>
                  <a:gd name="connsiteX9" fmla="*/ 1270034 w 1690046"/>
                  <a:gd name="connsiteY9" fmla="*/ 1679918 h 2459880"/>
                  <a:gd name="connsiteX10" fmla="*/ 1350037 w 1690046"/>
                  <a:gd name="connsiteY10" fmla="*/ 1839911 h 2459880"/>
                  <a:gd name="connsiteX11" fmla="*/ 1530042 w 1690046"/>
                  <a:gd name="connsiteY11" fmla="*/ 1969904 h 2459880"/>
                  <a:gd name="connsiteX12" fmla="*/ 1590043 w 1690046"/>
                  <a:gd name="connsiteY12" fmla="*/ 2119897 h 2459880"/>
                  <a:gd name="connsiteX13" fmla="*/ 1690046 w 1690046"/>
                  <a:gd name="connsiteY13" fmla="*/ 2319887 h 2459880"/>
                  <a:gd name="connsiteX14" fmla="*/ 1640045 w 1690046"/>
                  <a:gd name="connsiteY14" fmla="*/ 2459880 h 2459880"/>
                  <a:gd name="connsiteX15" fmla="*/ 1530042 w 1690046"/>
                  <a:gd name="connsiteY15" fmla="*/ 2249891 h 2459880"/>
                  <a:gd name="connsiteX16" fmla="*/ 1340036 w 1690046"/>
                  <a:gd name="connsiteY16" fmla="*/ 1989903 h 2459880"/>
                  <a:gd name="connsiteX17" fmla="*/ 1180032 w 1690046"/>
                  <a:gd name="connsiteY17" fmla="*/ 1769914 h 2459880"/>
                  <a:gd name="connsiteX18" fmla="*/ 1030028 w 1690046"/>
                  <a:gd name="connsiteY18" fmla="*/ 1599922 h 2459880"/>
                  <a:gd name="connsiteX19" fmla="*/ 910025 w 1690046"/>
                  <a:gd name="connsiteY19" fmla="*/ 1469929 h 2459880"/>
                  <a:gd name="connsiteX20" fmla="*/ 840023 w 1690046"/>
                  <a:gd name="connsiteY20" fmla="*/ 1339935 h 2459880"/>
                  <a:gd name="connsiteX21" fmla="*/ 710019 w 1690046"/>
                  <a:gd name="connsiteY21" fmla="*/ 1119946 h 2459880"/>
                  <a:gd name="connsiteX22" fmla="*/ 620017 w 1690046"/>
                  <a:gd name="connsiteY22" fmla="*/ 949954 h 2459880"/>
                  <a:gd name="connsiteX23" fmla="*/ 570015 w 1690046"/>
                  <a:gd name="connsiteY23" fmla="*/ 849959 h 2459880"/>
                  <a:gd name="connsiteX24" fmla="*/ 450012 w 1690046"/>
                  <a:gd name="connsiteY24" fmla="*/ 739964 h 2459880"/>
                  <a:gd name="connsiteX25" fmla="*/ 360010 w 1690046"/>
                  <a:gd name="connsiteY25" fmla="*/ 589971 h 2459880"/>
                  <a:gd name="connsiteX26" fmla="*/ 310008 w 1690046"/>
                  <a:gd name="connsiteY26" fmla="*/ 399981 h 2459880"/>
                  <a:gd name="connsiteX27" fmla="*/ 210006 w 1690046"/>
                  <a:gd name="connsiteY27" fmla="*/ 279986 h 2459880"/>
                  <a:gd name="connsiteX28" fmla="*/ 100003 w 1690046"/>
                  <a:gd name="connsiteY28" fmla="*/ 189991 h 2459880"/>
                  <a:gd name="connsiteX29" fmla="*/ 100003 w 1690046"/>
                  <a:gd name="connsiteY29" fmla="*/ 189991 h 2459880"/>
                  <a:gd name="connsiteX30" fmla="*/ 0 w 1690046"/>
                  <a:gd name="connsiteY30" fmla="*/ 99995 h 2459880"/>
                  <a:gd name="connsiteX31" fmla="*/ 50001 w 1690046"/>
                  <a:gd name="connsiteY31" fmla="*/ 0 h 245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90046" h="2459880">
                    <a:moveTo>
                      <a:pt x="50001" y="0"/>
                    </a:moveTo>
                    <a:lnTo>
                      <a:pt x="240006" y="109995"/>
                    </a:lnTo>
                    <a:lnTo>
                      <a:pt x="290008" y="189991"/>
                    </a:lnTo>
                    <a:lnTo>
                      <a:pt x="400011" y="419980"/>
                    </a:lnTo>
                    <a:lnTo>
                      <a:pt x="480013" y="649968"/>
                    </a:lnTo>
                    <a:lnTo>
                      <a:pt x="680018" y="869958"/>
                    </a:lnTo>
                    <a:lnTo>
                      <a:pt x="800022" y="1079947"/>
                    </a:lnTo>
                    <a:lnTo>
                      <a:pt x="980027" y="1369933"/>
                    </a:lnTo>
                    <a:lnTo>
                      <a:pt x="1120030" y="1569924"/>
                    </a:lnTo>
                    <a:lnTo>
                      <a:pt x="1270034" y="1679918"/>
                    </a:lnTo>
                    <a:lnTo>
                      <a:pt x="1350037" y="1839911"/>
                    </a:lnTo>
                    <a:lnTo>
                      <a:pt x="1530042" y="1969904"/>
                    </a:lnTo>
                    <a:lnTo>
                      <a:pt x="1590043" y="2119897"/>
                    </a:lnTo>
                    <a:lnTo>
                      <a:pt x="1690046" y="2319887"/>
                    </a:lnTo>
                    <a:lnTo>
                      <a:pt x="1640045" y="2459880"/>
                    </a:lnTo>
                    <a:lnTo>
                      <a:pt x="1530042" y="2249891"/>
                    </a:lnTo>
                    <a:lnTo>
                      <a:pt x="1340036" y="1989903"/>
                    </a:lnTo>
                    <a:lnTo>
                      <a:pt x="1180032" y="1769914"/>
                    </a:lnTo>
                    <a:lnTo>
                      <a:pt x="1030028" y="1599922"/>
                    </a:lnTo>
                    <a:lnTo>
                      <a:pt x="910025" y="1469929"/>
                    </a:lnTo>
                    <a:lnTo>
                      <a:pt x="840023" y="1339935"/>
                    </a:lnTo>
                    <a:lnTo>
                      <a:pt x="710019" y="1119946"/>
                    </a:lnTo>
                    <a:lnTo>
                      <a:pt x="620017" y="949954"/>
                    </a:lnTo>
                    <a:lnTo>
                      <a:pt x="570015" y="849959"/>
                    </a:lnTo>
                    <a:lnTo>
                      <a:pt x="450012" y="739964"/>
                    </a:lnTo>
                    <a:lnTo>
                      <a:pt x="360010" y="589971"/>
                    </a:lnTo>
                    <a:lnTo>
                      <a:pt x="310008" y="399981"/>
                    </a:lnTo>
                    <a:lnTo>
                      <a:pt x="210006" y="279986"/>
                    </a:lnTo>
                    <a:lnTo>
                      <a:pt x="100003" y="189991"/>
                    </a:lnTo>
                    <a:lnTo>
                      <a:pt x="100003" y="189991"/>
                    </a:lnTo>
                    <a:lnTo>
                      <a:pt x="0" y="99995"/>
                    </a:lnTo>
                    <a:lnTo>
                      <a:pt x="50001"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Freeform 220"/>
              <p:cNvSpPr/>
              <p:nvPr/>
            </p:nvSpPr>
            <p:spPr>
              <a:xfrm>
                <a:off x="7571188" y="992784"/>
                <a:ext cx="511011" cy="1225619"/>
              </a:xfrm>
              <a:custGeom>
                <a:avLst/>
                <a:gdLst>
                  <a:gd name="connsiteX0" fmla="*/ 1350036 w 1430039"/>
                  <a:gd name="connsiteY0" fmla="*/ 0 h 3429833"/>
                  <a:gd name="connsiteX1" fmla="*/ 1210033 w 1430039"/>
                  <a:gd name="connsiteY1" fmla="*/ 379981 h 3429833"/>
                  <a:gd name="connsiteX2" fmla="*/ 1080029 w 1430039"/>
                  <a:gd name="connsiteY2" fmla="*/ 629969 h 3429833"/>
                  <a:gd name="connsiteX3" fmla="*/ 970026 w 1430039"/>
                  <a:gd name="connsiteY3" fmla="*/ 899956 h 3429833"/>
                  <a:gd name="connsiteX4" fmla="*/ 830022 w 1430039"/>
                  <a:gd name="connsiteY4" fmla="*/ 1159943 h 3429833"/>
                  <a:gd name="connsiteX5" fmla="*/ 770021 w 1430039"/>
                  <a:gd name="connsiteY5" fmla="*/ 1299937 h 3429833"/>
                  <a:gd name="connsiteX6" fmla="*/ 620017 w 1430039"/>
                  <a:gd name="connsiteY6" fmla="*/ 1459929 h 3429833"/>
                  <a:gd name="connsiteX7" fmla="*/ 620017 w 1430039"/>
                  <a:gd name="connsiteY7" fmla="*/ 1459929 h 3429833"/>
                  <a:gd name="connsiteX8" fmla="*/ 500013 w 1430039"/>
                  <a:gd name="connsiteY8" fmla="*/ 1719916 h 3429833"/>
                  <a:gd name="connsiteX9" fmla="*/ 390010 w 1430039"/>
                  <a:gd name="connsiteY9" fmla="*/ 1989903 h 3429833"/>
                  <a:gd name="connsiteX10" fmla="*/ 290007 w 1430039"/>
                  <a:gd name="connsiteY10" fmla="*/ 2169894 h 3429833"/>
                  <a:gd name="connsiteX11" fmla="*/ 210005 w 1430039"/>
                  <a:gd name="connsiteY11" fmla="*/ 2339886 h 3429833"/>
                  <a:gd name="connsiteX12" fmla="*/ 130003 w 1430039"/>
                  <a:gd name="connsiteY12" fmla="*/ 2569875 h 3429833"/>
                  <a:gd name="connsiteX13" fmla="*/ 130003 w 1430039"/>
                  <a:gd name="connsiteY13" fmla="*/ 2749866 h 3429833"/>
                  <a:gd name="connsiteX14" fmla="*/ 90002 w 1430039"/>
                  <a:gd name="connsiteY14" fmla="*/ 2939857 h 3429833"/>
                  <a:gd name="connsiteX15" fmla="*/ 40001 w 1430039"/>
                  <a:gd name="connsiteY15" fmla="*/ 3189845 h 3429833"/>
                  <a:gd name="connsiteX16" fmla="*/ 0 w 1430039"/>
                  <a:gd name="connsiteY16" fmla="*/ 3369836 h 3429833"/>
                  <a:gd name="connsiteX17" fmla="*/ 0 w 1430039"/>
                  <a:gd name="connsiteY17" fmla="*/ 3369836 h 3429833"/>
                  <a:gd name="connsiteX18" fmla="*/ 70001 w 1430039"/>
                  <a:gd name="connsiteY18" fmla="*/ 3429833 h 3429833"/>
                  <a:gd name="connsiteX19" fmla="*/ 150004 w 1430039"/>
                  <a:gd name="connsiteY19" fmla="*/ 3059851 h 3429833"/>
                  <a:gd name="connsiteX20" fmla="*/ 210005 w 1430039"/>
                  <a:gd name="connsiteY20" fmla="*/ 2759866 h 3429833"/>
                  <a:gd name="connsiteX21" fmla="*/ 270007 w 1430039"/>
                  <a:gd name="connsiteY21" fmla="*/ 2479879 h 3429833"/>
                  <a:gd name="connsiteX22" fmla="*/ 330009 w 1430039"/>
                  <a:gd name="connsiteY22" fmla="*/ 2289888 h 3429833"/>
                  <a:gd name="connsiteX23" fmla="*/ 520014 w 1430039"/>
                  <a:gd name="connsiteY23" fmla="*/ 1939905 h 3429833"/>
                  <a:gd name="connsiteX24" fmla="*/ 630017 w 1430039"/>
                  <a:gd name="connsiteY24" fmla="*/ 1659919 h 3429833"/>
                  <a:gd name="connsiteX25" fmla="*/ 730020 w 1430039"/>
                  <a:gd name="connsiteY25" fmla="*/ 1459929 h 3429833"/>
                  <a:gd name="connsiteX26" fmla="*/ 880024 w 1430039"/>
                  <a:gd name="connsiteY26" fmla="*/ 1309936 h 3429833"/>
                  <a:gd name="connsiteX27" fmla="*/ 990027 w 1430039"/>
                  <a:gd name="connsiteY27" fmla="*/ 1009951 h 3429833"/>
                  <a:gd name="connsiteX28" fmla="*/ 1180032 w 1430039"/>
                  <a:gd name="connsiteY28" fmla="*/ 739964 h 3429833"/>
                  <a:gd name="connsiteX29" fmla="*/ 1260034 w 1430039"/>
                  <a:gd name="connsiteY29" fmla="*/ 489976 h 3429833"/>
                  <a:gd name="connsiteX30" fmla="*/ 1360037 w 1430039"/>
                  <a:gd name="connsiteY30" fmla="*/ 169991 h 3429833"/>
                  <a:gd name="connsiteX31" fmla="*/ 1430039 w 1430039"/>
                  <a:gd name="connsiteY31" fmla="*/ 19999 h 3429833"/>
                  <a:gd name="connsiteX32" fmla="*/ 1350036 w 1430039"/>
                  <a:gd name="connsiteY32" fmla="*/ 0 h 342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0039" h="3429833">
                    <a:moveTo>
                      <a:pt x="1350036" y="0"/>
                    </a:moveTo>
                    <a:lnTo>
                      <a:pt x="1210033" y="379981"/>
                    </a:lnTo>
                    <a:lnTo>
                      <a:pt x="1080029" y="629969"/>
                    </a:lnTo>
                    <a:lnTo>
                      <a:pt x="970026" y="899956"/>
                    </a:lnTo>
                    <a:lnTo>
                      <a:pt x="830022" y="1159943"/>
                    </a:lnTo>
                    <a:lnTo>
                      <a:pt x="770021" y="1299937"/>
                    </a:lnTo>
                    <a:lnTo>
                      <a:pt x="620017" y="1459929"/>
                    </a:lnTo>
                    <a:lnTo>
                      <a:pt x="620017" y="1459929"/>
                    </a:lnTo>
                    <a:lnTo>
                      <a:pt x="500013" y="1719916"/>
                    </a:lnTo>
                    <a:lnTo>
                      <a:pt x="390010" y="1989903"/>
                    </a:lnTo>
                    <a:lnTo>
                      <a:pt x="290007" y="2169894"/>
                    </a:lnTo>
                    <a:lnTo>
                      <a:pt x="210005" y="2339886"/>
                    </a:lnTo>
                    <a:lnTo>
                      <a:pt x="130003" y="2569875"/>
                    </a:lnTo>
                    <a:lnTo>
                      <a:pt x="130003" y="2749866"/>
                    </a:lnTo>
                    <a:lnTo>
                      <a:pt x="90002" y="2939857"/>
                    </a:lnTo>
                    <a:lnTo>
                      <a:pt x="40001" y="3189845"/>
                    </a:lnTo>
                    <a:lnTo>
                      <a:pt x="0" y="3369836"/>
                    </a:lnTo>
                    <a:lnTo>
                      <a:pt x="0" y="3369836"/>
                    </a:lnTo>
                    <a:lnTo>
                      <a:pt x="70001" y="3429833"/>
                    </a:lnTo>
                    <a:lnTo>
                      <a:pt x="150004" y="3059851"/>
                    </a:lnTo>
                    <a:lnTo>
                      <a:pt x="210005" y="2759866"/>
                    </a:lnTo>
                    <a:lnTo>
                      <a:pt x="270007" y="2479879"/>
                    </a:lnTo>
                    <a:lnTo>
                      <a:pt x="330009" y="2289888"/>
                    </a:lnTo>
                    <a:lnTo>
                      <a:pt x="520014" y="1939905"/>
                    </a:lnTo>
                    <a:lnTo>
                      <a:pt x="630017" y="1659919"/>
                    </a:lnTo>
                    <a:lnTo>
                      <a:pt x="730020" y="1459929"/>
                    </a:lnTo>
                    <a:lnTo>
                      <a:pt x="880024" y="1309936"/>
                    </a:lnTo>
                    <a:lnTo>
                      <a:pt x="990027" y="1009951"/>
                    </a:lnTo>
                    <a:lnTo>
                      <a:pt x="1180032" y="739964"/>
                    </a:lnTo>
                    <a:lnTo>
                      <a:pt x="1260034" y="489976"/>
                    </a:lnTo>
                    <a:lnTo>
                      <a:pt x="1360037" y="169991"/>
                    </a:lnTo>
                    <a:lnTo>
                      <a:pt x="1430039" y="19999"/>
                    </a:lnTo>
                    <a:lnTo>
                      <a:pt x="1350036"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Freeform 221"/>
              <p:cNvSpPr/>
              <p:nvPr/>
            </p:nvSpPr>
            <p:spPr>
              <a:xfrm>
                <a:off x="7660525" y="753377"/>
                <a:ext cx="403806" cy="1815203"/>
              </a:xfrm>
              <a:custGeom>
                <a:avLst/>
                <a:gdLst>
                  <a:gd name="connsiteX0" fmla="*/ 10001 w 1130031"/>
                  <a:gd name="connsiteY0" fmla="*/ 59997 h 5079753"/>
                  <a:gd name="connsiteX1" fmla="*/ 0 w 1130031"/>
                  <a:gd name="connsiteY1" fmla="*/ 479977 h 5079753"/>
                  <a:gd name="connsiteX2" fmla="*/ 10001 w 1130031"/>
                  <a:gd name="connsiteY2" fmla="*/ 809961 h 5079753"/>
                  <a:gd name="connsiteX3" fmla="*/ 100003 w 1130031"/>
                  <a:gd name="connsiteY3" fmla="*/ 1259939 h 5079753"/>
                  <a:gd name="connsiteX4" fmla="*/ 120004 w 1130031"/>
                  <a:gd name="connsiteY4" fmla="*/ 1779914 h 5079753"/>
                  <a:gd name="connsiteX5" fmla="*/ 190006 w 1130031"/>
                  <a:gd name="connsiteY5" fmla="*/ 2159895 h 5079753"/>
                  <a:gd name="connsiteX6" fmla="*/ 310009 w 1130031"/>
                  <a:gd name="connsiteY6" fmla="*/ 2549876 h 5079753"/>
                  <a:gd name="connsiteX7" fmla="*/ 420012 w 1130031"/>
                  <a:gd name="connsiteY7" fmla="*/ 2709869 h 5079753"/>
                  <a:gd name="connsiteX8" fmla="*/ 510014 w 1130031"/>
                  <a:gd name="connsiteY8" fmla="*/ 2979855 h 5079753"/>
                  <a:gd name="connsiteX9" fmla="*/ 670019 w 1130031"/>
                  <a:gd name="connsiteY9" fmla="*/ 3299840 h 5079753"/>
                  <a:gd name="connsiteX10" fmla="*/ 780022 w 1130031"/>
                  <a:gd name="connsiteY10" fmla="*/ 3639823 h 5079753"/>
                  <a:gd name="connsiteX11" fmla="*/ 830023 w 1130031"/>
                  <a:gd name="connsiteY11" fmla="*/ 3939809 h 5079753"/>
                  <a:gd name="connsiteX12" fmla="*/ 900025 w 1130031"/>
                  <a:gd name="connsiteY12" fmla="*/ 4249794 h 5079753"/>
                  <a:gd name="connsiteX13" fmla="*/ 900025 w 1130031"/>
                  <a:gd name="connsiteY13" fmla="*/ 4439785 h 5079753"/>
                  <a:gd name="connsiteX14" fmla="*/ 900025 w 1130031"/>
                  <a:gd name="connsiteY14" fmla="*/ 4609776 h 5079753"/>
                  <a:gd name="connsiteX15" fmla="*/ 900025 w 1130031"/>
                  <a:gd name="connsiteY15" fmla="*/ 4729770 h 5079753"/>
                  <a:gd name="connsiteX16" fmla="*/ 950026 w 1130031"/>
                  <a:gd name="connsiteY16" fmla="*/ 4949760 h 5079753"/>
                  <a:gd name="connsiteX17" fmla="*/ 1050029 w 1130031"/>
                  <a:gd name="connsiteY17" fmla="*/ 5079753 h 5079753"/>
                  <a:gd name="connsiteX18" fmla="*/ 1050029 w 1130031"/>
                  <a:gd name="connsiteY18" fmla="*/ 5079753 h 5079753"/>
                  <a:gd name="connsiteX19" fmla="*/ 1130031 w 1130031"/>
                  <a:gd name="connsiteY19" fmla="*/ 4799767 h 5079753"/>
                  <a:gd name="connsiteX20" fmla="*/ 1070030 w 1130031"/>
                  <a:gd name="connsiteY20" fmla="*/ 4439785 h 5079753"/>
                  <a:gd name="connsiteX21" fmla="*/ 1040029 w 1130031"/>
                  <a:gd name="connsiteY21" fmla="*/ 4109801 h 5079753"/>
                  <a:gd name="connsiteX22" fmla="*/ 940026 w 1130031"/>
                  <a:gd name="connsiteY22" fmla="*/ 3819815 h 5079753"/>
                  <a:gd name="connsiteX23" fmla="*/ 890025 w 1130031"/>
                  <a:gd name="connsiteY23" fmla="*/ 3579826 h 5079753"/>
                  <a:gd name="connsiteX24" fmla="*/ 790022 w 1130031"/>
                  <a:gd name="connsiteY24" fmla="*/ 3149847 h 5079753"/>
                  <a:gd name="connsiteX25" fmla="*/ 680019 w 1130031"/>
                  <a:gd name="connsiteY25" fmla="*/ 2899859 h 5079753"/>
                  <a:gd name="connsiteX26" fmla="*/ 570016 w 1130031"/>
                  <a:gd name="connsiteY26" fmla="*/ 2659871 h 5079753"/>
                  <a:gd name="connsiteX27" fmla="*/ 440012 w 1130031"/>
                  <a:gd name="connsiteY27" fmla="*/ 2429882 h 5079753"/>
                  <a:gd name="connsiteX28" fmla="*/ 360010 w 1130031"/>
                  <a:gd name="connsiteY28" fmla="*/ 2129897 h 5079753"/>
                  <a:gd name="connsiteX29" fmla="*/ 300009 w 1130031"/>
                  <a:gd name="connsiteY29" fmla="*/ 1869909 h 5079753"/>
                  <a:gd name="connsiteX30" fmla="*/ 230007 w 1130031"/>
                  <a:gd name="connsiteY30" fmla="*/ 1619922 h 5079753"/>
                  <a:gd name="connsiteX31" fmla="*/ 230007 w 1130031"/>
                  <a:gd name="connsiteY31" fmla="*/ 1369934 h 5079753"/>
                  <a:gd name="connsiteX32" fmla="*/ 200006 w 1130031"/>
                  <a:gd name="connsiteY32" fmla="*/ 1079948 h 5079753"/>
                  <a:gd name="connsiteX33" fmla="*/ 120004 w 1130031"/>
                  <a:gd name="connsiteY33" fmla="*/ 879958 h 5079753"/>
                  <a:gd name="connsiteX34" fmla="*/ 100003 w 1130031"/>
                  <a:gd name="connsiteY34" fmla="*/ 659968 h 5079753"/>
                  <a:gd name="connsiteX35" fmla="*/ 100003 w 1130031"/>
                  <a:gd name="connsiteY35" fmla="*/ 489976 h 5079753"/>
                  <a:gd name="connsiteX36" fmla="*/ 100003 w 1130031"/>
                  <a:gd name="connsiteY36" fmla="*/ 309985 h 5079753"/>
                  <a:gd name="connsiteX37" fmla="*/ 100003 w 1130031"/>
                  <a:gd name="connsiteY37" fmla="*/ 149993 h 5079753"/>
                  <a:gd name="connsiteX38" fmla="*/ 100003 w 1130031"/>
                  <a:gd name="connsiteY38" fmla="*/ 0 h 5079753"/>
                  <a:gd name="connsiteX39" fmla="*/ 100003 w 1130031"/>
                  <a:gd name="connsiteY39" fmla="*/ 0 h 5079753"/>
                  <a:gd name="connsiteX40" fmla="*/ 10001 w 1130031"/>
                  <a:gd name="connsiteY40" fmla="*/ 59997 h 50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0031" h="5079753">
                    <a:moveTo>
                      <a:pt x="10001" y="59997"/>
                    </a:moveTo>
                    <a:lnTo>
                      <a:pt x="0" y="479977"/>
                    </a:lnTo>
                    <a:lnTo>
                      <a:pt x="10001" y="809961"/>
                    </a:lnTo>
                    <a:lnTo>
                      <a:pt x="100003" y="1259939"/>
                    </a:lnTo>
                    <a:lnTo>
                      <a:pt x="120004" y="1779914"/>
                    </a:lnTo>
                    <a:lnTo>
                      <a:pt x="190006" y="2159895"/>
                    </a:lnTo>
                    <a:lnTo>
                      <a:pt x="310009" y="2549876"/>
                    </a:lnTo>
                    <a:lnTo>
                      <a:pt x="420012" y="2709869"/>
                    </a:lnTo>
                    <a:lnTo>
                      <a:pt x="510014" y="2979855"/>
                    </a:lnTo>
                    <a:lnTo>
                      <a:pt x="670019" y="3299840"/>
                    </a:lnTo>
                    <a:lnTo>
                      <a:pt x="780022" y="3639823"/>
                    </a:lnTo>
                    <a:lnTo>
                      <a:pt x="830023" y="3939809"/>
                    </a:lnTo>
                    <a:lnTo>
                      <a:pt x="900025" y="4249794"/>
                    </a:lnTo>
                    <a:lnTo>
                      <a:pt x="900025" y="4439785"/>
                    </a:lnTo>
                    <a:lnTo>
                      <a:pt x="900025" y="4609776"/>
                    </a:lnTo>
                    <a:lnTo>
                      <a:pt x="900025" y="4729770"/>
                    </a:lnTo>
                    <a:lnTo>
                      <a:pt x="950026" y="4949760"/>
                    </a:lnTo>
                    <a:lnTo>
                      <a:pt x="1050029" y="5079753"/>
                    </a:lnTo>
                    <a:lnTo>
                      <a:pt x="1050029" y="5079753"/>
                    </a:lnTo>
                    <a:lnTo>
                      <a:pt x="1130031" y="4799767"/>
                    </a:lnTo>
                    <a:lnTo>
                      <a:pt x="1070030" y="4439785"/>
                    </a:lnTo>
                    <a:lnTo>
                      <a:pt x="1040029" y="4109801"/>
                    </a:lnTo>
                    <a:lnTo>
                      <a:pt x="940026" y="3819815"/>
                    </a:lnTo>
                    <a:lnTo>
                      <a:pt x="890025" y="3579826"/>
                    </a:lnTo>
                    <a:lnTo>
                      <a:pt x="790022" y="3149847"/>
                    </a:lnTo>
                    <a:lnTo>
                      <a:pt x="680019" y="2899859"/>
                    </a:lnTo>
                    <a:lnTo>
                      <a:pt x="570016" y="2659871"/>
                    </a:lnTo>
                    <a:lnTo>
                      <a:pt x="440012" y="2429882"/>
                    </a:lnTo>
                    <a:lnTo>
                      <a:pt x="360010" y="2129897"/>
                    </a:lnTo>
                    <a:lnTo>
                      <a:pt x="300009" y="1869909"/>
                    </a:lnTo>
                    <a:lnTo>
                      <a:pt x="230007" y="1619922"/>
                    </a:lnTo>
                    <a:lnTo>
                      <a:pt x="230007" y="1369934"/>
                    </a:lnTo>
                    <a:lnTo>
                      <a:pt x="200006" y="1079948"/>
                    </a:lnTo>
                    <a:lnTo>
                      <a:pt x="120004" y="879958"/>
                    </a:lnTo>
                    <a:lnTo>
                      <a:pt x="100003" y="659968"/>
                    </a:lnTo>
                    <a:lnTo>
                      <a:pt x="100003" y="489976"/>
                    </a:lnTo>
                    <a:lnTo>
                      <a:pt x="100003" y="309985"/>
                    </a:lnTo>
                    <a:lnTo>
                      <a:pt x="100003" y="149993"/>
                    </a:lnTo>
                    <a:lnTo>
                      <a:pt x="100003" y="0"/>
                    </a:lnTo>
                    <a:lnTo>
                      <a:pt x="100003" y="0"/>
                    </a:lnTo>
                    <a:lnTo>
                      <a:pt x="10001" y="59997"/>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Freeform 222"/>
              <p:cNvSpPr/>
              <p:nvPr/>
            </p:nvSpPr>
            <p:spPr>
              <a:xfrm>
                <a:off x="7556893" y="860575"/>
                <a:ext cx="661099" cy="1354256"/>
              </a:xfrm>
              <a:custGeom>
                <a:avLst/>
                <a:gdLst>
                  <a:gd name="connsiteX0" fmla="*/ 1780049 w 1850051"/>
                  <a:gd name="connsiteY0" fmla="*/ 0 h 3789816"/>
                  <a:gd name="connsiteX1" fmla="*/ 1690047 w 1850051"/>
                  <a:gd name="connsiteY1" fmla="*/ 299985 h 3789816"/>
                  <a:gd name="connsiteX2" fmla="*/ 1570043 w 1850051"/>
                  <a:gd name="connsiteY2" fmla="*/ 589971 h 3789816"/>
                  <a:gd name="connsiteX3" fmla="*/ 1420039 w 1850051"/>
                  <a:gd name="connsiteY3" fmla="*/ 769962 h 3789816"/>
                  <a:gd name="connsiteX4" fmla="*/ 1310036 w 1850051"/>
                  <a:gd name="connsiteY4" fmla="*/ 979952 h 3789816"/>
                  <a:gd name="connsiteX5" fmla="*/ 1220034 w 1850051"/>
                  <a:gd name="connsiteY5" fmla="*/ 1179942 h 3789816"/>
                  <a:gd name="connsiteX6" fmla="*/ 1130031 w 1850051"/>
                  <a:gd name="connsiteY6" fmla="*/ 1349934 h 3789816"/>
                  <a:gd name="connsiteX7" fmla="*/ 1040029 w 1850051"/>
                  <a:gd name="connsiteY7" fmla="*/ 1489927 h 3789816"/>
                  <a:gd name="connsiteX8" fmla="*/ 970027 w 1850051"/>
                  <a:gd name="connsiteY8" fmla="*/ 1639920 h 3789816"/>
                  <a:gd name="connsiteX9" fmla="*/ 850024 w 1850051"/>
                  <a:gd name="connsiteY9" fmla="*/ 1869909 h 3789816"/>
                  <a:gd name="connsiteX10" fmla="*/ 710020 w 1850051"/>
                  <a:gd name="connsiteY10" fmla="*/ 2089898 h 3789816"/>
                  <a:gd name="connsiteX11" fmla="*/ 620017 w 1850051"/>
                  <a:gd name="connsiteY11" fmla="*/ 2339886 h 3789816"/>
                  <a:gd name="connsiteX12" fmla="*/ 500014 w 1850051"/>
                  <a:gd name="connsiteY12" fmla="*/ 2569875 h 3789816"/>
                  <a:gd name="connsiteX13" fmla="*/ 330009 w 1850051"/>
                  <a:gd name="connsiteY13" fmla="*/ 2879860 h 3789816"/>
                  <a:gd name="connsiteX14" fmla="*/ 130004 w 1850051"/>
                  <a:gd name="connsiteY14" fmla="*/ 3219843 h 3789816"/>
                  <a:gd name="connsiteX15" fmla="*/ 60002 w 1850051"/>
                  <a:gd name="connsiteY15" fmla="*/ 3479831 h 3789816"/>
                  <a:gd name="connsiteX16" fmla="*/ 0 w 1850051"/>
                  <a:gd name="connsiteY16" fmla="*/ 3679821 h 3789816"/>
                  <a:gd name="connsiteX17" fmla="*/ 0 w 1850051"/>
                  <a:gd name="connsiteY17" fmla="*/ 3679821 h 3789816"/>
                  <a:gd name="connsiteX18" fmla="*/ 140004 w 1850051"/>
                  <a:gd name="connsiteY18" fmla="*/ 3789816 h 3789816"/>
                  <a:gd name="connsiteX19" fmla="*/ 210006 w 1850051"/>
                  <a:gd name="connsiteY19" fmla="*/ 3449832 h 3789816"/>
                  <a:gd name="connsiteX20" fmla="*/ 320009 w 1850051"/>
                  <a:gd name="connsiteY20" fmla="*/ 3089850 h 3789816"/>
                  <a:gd name="connsiteX21" fmla="*/ 490014 w 1850051"/>
                  <a:gd name="connsiteY21" fmla="*/ 2799864 h 3789816"/>
                  <a:gd name="connsiteX22" fmla="*/ 600017 w 1850051"/>
                  <a:gd name="connsiteY22" fmla="*/ 2559875 h 3789816"/>
                  <a:gd name="connsiteX23" fmla="*/ 790022 w 1850051"/>
                  <a:gd name="connsiteY23" fmla="*/ 2219892 h 3789816"/>
                  <a:gd name="connsiteX24" fmla="*/ 920026 w 1850051"/>
                  <a:gd name="connsiteY24" fmla="*/ 1949905 h 3789816"/>
                  <a:gd name="connsiteX25" fmla="*/ 1040029 w 1850051"/>
                  <a:gd name="connsiteY25" fmla="*/ 1669919 h 3789816"/>
                  <a:gd name="connsiteX26" fmla="*/ 1170032 w 1850051"/>
                  <a:gd name="connsiteY26" fmla="*/ 1419931 h 3789816"/>
                  <a:gd name="connsiteX27" fmla="*/ 1290036 w 1850051"/>
                  <a:gd name="connsiteY27" fmla="*/ 1229940 h 3789816"/>
                  <a:gd name="connsiteX28" fmla="*/ 1370038 w 1850051"/>
                  <a:gd name="connsiteY28" fmla="*/ 1049949 h 3789816"/>
                  <a:gd name="connsiteX29" fmla="*/ 1440040 w 1850051"/>
                  <a:gd name="connsiteY29" fmla="*/ 859958 h 3789816"/>
                  <a:gd name="connsiteX30" fmla="*/ 1610044 w 1850051"/>
                  <a:gd name="connsiteY30" fmla="*/ 689966 h 3789816"/>
                  <a:gd name="connsiteX31" fmla="*/ 1720047 w 1850051"/>
                  <a:gd name="connsiteY31" fmla="*/ 459977 h 3789816"/>
                  <a:gd name="connsiteX32" fmla="*/ 1780049 w 1850051"/>
                  <a:gd name="connsiteY32" fmla="*/ 219989 h 3789816"/>
                  <a:gd name="connsiteX33" fmla="*/ 1850051 w 1850051"/>
                  <a:gd name="connsiteY33" fmla="*/ 9999 h 3789816"/>
                  <a:gd name="connsiteX34" fmla="*/ 1780049 w 1850051"/>
                  <a:gd name="connsiteY34" fmla="*/ 0 h 378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50051" h="3789816">
                    <a:moveTo>
                      <a:pt x="1780049" y="0"/>
                    </a:moveTo>
                    <a:lnTo>
                      <a:pt x="1690047" y="299985"/>
                    </a:lnTo>
                    <a:lnTo>
                      <a:pt x="1570043" y="589971"/>
                    </a:lnTo>
                    <a:lnTo>
                      <a:pt x="1420039" y="769962"/>
                    </a:lnTo>
                    <a:lnTo>
                      <a:pt x="1310036" y="979952"/>
                    </a:lnTo>
                    <a:lnTo>
                      <a:pt x="1220034" y="1179942"/>
                    </a:lnTo>
                    <a:lnTo>
                      <a:pt x="1130031" y="1349934"/>
                    </a:lnTo>
                    <a:lnTo>
                      <a:pt x="1040029" y="1489927"/>
                    </a:lnTo>
                    <a:lnTo>
                      <a:pt x="970027" y="1639920"/>
                    </a:lnTo>
                    <a:lnTo>
                      <a:pt x="850024" y="1869909"/>
                    </a:lnTo>
                    <a:lnTo>
                      <a:pt x="710020" y="2089898"/>
                    </a:lnTo>
                    <a:lnTo>
                      <a:pt x="620017" y="2339886"/>
                    </a:lnTo>
                    <a:lnTo>
                      <a:pt x="500014" y="2569875"/>
                    </a:lnTo>
                    <a:lnTo>
                      <a:pt x="330009" y="2879860"/>
                    </a:lnTo>
                    <a:lnTo>
                      <a:pt x="130004" y="3219843"/>
                    </a:lnTo>
                    <a:lnTo>
                      <a:pt x="60002" y="3479831"/>
                    </a:lnTo>
                    <a:lnTo>
                      <a:pt x="0" y="3679821"/>
                    </a:lnTo>
                    <a:lnTo>
                      <a:pt x="0" y="3679821"/>
                    </a:lnTo>
                    <a:lnTo>
                      <a:pt x="140004" y="3789816"/>
                    </a:lnTo>
                    <a:lnTo>
                      <a:pt x="210006" y="3449832"/>
                    </a:lnTo>
                    <a:lnTo>
                      <a:pt x="320009" y="3089850"/>
                    </a:lnTo>
                    <a:lnTo>
                      <a:pt x="490014" y="2799864"/>
                    </a:lnTo>
                    <a:lnTo>
                      <a:pt x="600017" y="2559875"/>
                    </a:lnTo>
                    <a:lnTo>
                      <a:pt x="790022" y="2219892"/>
                    </a:lnTo>
                    <a:lnTo>
                      <a:pt x="920026" y="1949905"/>
                    </a:lnTo>
                    <a:lnTo>
                      <a:pt x="1040029" y="1669919"/>
                    </a:lnTo>
                    <a:lnTo>
                      <a:pt x="1170032" y="1419931"/>
                    </a:lnTo>
                    <a:lnTo>
                      <a:pt x="1290036" y="1229940"/>
                    </a:lnTo>
                    <a:lnTo>
                      <a:pt x="1370038" y="1049949"/>
                    </a:lnTo>
                    <a:lnTo>
                      <a:pt x="1440040" y="859958"/>
                    </a:lnTo>
                    <a:lnTo>
                      <a:pt x="1610044" y="689966"/>
                    </a:lnTo>
                    <a:lnTo>
                      <a:pt x="1720047" y="459977"/>
                    </a:lnTo>
                    <a:lnTo>
                      <a:pt x="1780049" y="219989"/>
                    </a:lnTo>
                    <a:lnTo>
                      <a:pt x="1850051" y="9999"/>
                    </a:lnTo>
                    <a:lnTo>
                      <a:pt x="1780049"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Freeform 223"/>
              <p:cNvSpPr/>
              <p:nvPr/>
            </p:nvSpPr>
            <p:spPr>
              <a:xfrm>
                <a:off x="7639084" y="899880"/>
                <a:ext cx="689687" cy="1368549"/>
              </a:xfrm>
              <a:custGeom>
                <a:avLst/>
                <a:gdLst>
                  <a:gd name="connsiteX0" fmla="*/ 1890051 w 1930053"/>
                  <a:gd name="connsiteY0" fmla="*/ 0 h 3829814"/>
                  <a:gd name="connsiteX1" fmla="*/ 1730047 w 1930053"/>
                  <a:gd name="connsiteY1" fmla="*/ 309985 h 3829814"/>
                  <a:gd name="connsiteX2" fmla="*/ 1580043 w 1930053"/>
                  <a:gd name="connsiteY2" fmla="*/ 519975 h 3829814"/>
                  <a:gd name="connsiteX3" fmla="*/ 1450039 w 1930053"/>
                  <a:gd name="connsiteY3" fmla="*/ 729965 h 3829814"/>
                  <a:gd name="connsiteX4" fmla="*/ 1310036 w 1930053"/>
                  <a:gd name="connsiteY4" fmla="*/ 1019951 h 3829814"/>
                  <a:gd name="connsiteX5" fmla="*/ 1180032 w 1930053"/>
                  <a:gd name="connsiteY5" fmla="*/ 1229941 h 3829814"/>
                  <a:gd name="connsiteX6" fmla="*/ 980027 w 1930053"/>
                  <a:gd name="connsiteY6" fmla="*/ 1529926 h 3829814"/>
                  <a:gd name="connsiteX7" fmla="*/ 840023 w 1930053"/>
                  <a:gd name="connsiteY7" fmla="*/ 1799913 h 3829814"/>
                  <a:gd name="connsiteX8" fmla="*/ 750020 w 1930053"/>
                  <a:gd name="connsiteY8" fmla="*/ 1959905 h 3829814"/>
                  <a:gd name="connsiteX9" fmla="*/ 660018 w 1930053"/>
                  <a:gd name="connsiteY9" fmla="*/ 2099898 h 3829814"/>
                  <a:gd name="connsiteX10" fmla="*/ 540015 w 1930053"/>
                  <a:gd name="connsiteY10" fmla="*/ 2359886 h 3829814"/>
                  <a:gd name="connsiteX11" fmla="*/ 460012 w 1930053"/>
                  <a:gd name="connsiteY11" fmla="*/ 2519878 h 3829814"/>
                  <a:gd name="connsiteX12" fmla="*/ 370010 w 1930053"/>
                  <a:gd name="connsiteY12" fmla="*/ 2679870 h 3829814"/>
                  <a:gd name="connsiteX13" fmla="*/ 270007 w 1930053"/>
                  <a:gd name="connsiteY13" fmla="*/ 2859861 h 3829814"/>
                  <a:gd name="connsiteX14" fmla="*/ 140004 w 1930053"/>
                  <a:gd name="connsiteY14" fmla="*/ 3079851 h 3829814"/>
                  <a:gd name="connsiteX15" fmla="*/ 60001 w 1930053"/>
                  <a:gd name="connsiteY15" fmla="*/ 3299840 h 3829814"/>
                  <a:gd name="connsiteX16" fmla="*/ 10000 w 1930053"/>
                  <a:gd name="connsiteY16" fmla="*/ 3589826 h 3829814"/>
                  <a:gd name="connsiteX17" fmla="*/ 0 w 1930053"/>
                  <a:gd name="connsiteY17" fmla="*/ 3769817 h 3829814"/>
                  <a:gd name="connsiteX18" fmla="*/ 80002 w 1930053"/>
                  <a:gd name="connsiteY18" fmla="*/ 3829814 h 3829814"/>
                  <a:gd name="connsiteX19" fmla="*/ 80002 w 1930053"/>
                  <a:gd name="connsiteY19" fmla="*/ 3829814 h 3829814"/>
                  <a:gd name="connsiteX20" fmla="*/ 210005 w 1930053"/>
                  <a:gd name="connsiteY20" fmla="*/ 3629824 h 3829814"/>
                  <a:gd name="connsiteX21" fmla="*/ 220006 w 1930053"/>
                  <a:gd name="connsiteY21" fmla="*/ 3349838 h 3829814"/>
                  <a:gd name="connsiteX22" fmla="*/ 290008 w 1930053"/>
                  <a:gd name="connsiteY22" fmla="*/ 3139848 h 3829814"/>
                  <a:gd name="connsiteX23" fmla="*/ 370010 w 1930053"/>
                  <a:gd name="connsiteY23" fmla="*/ 2889860 h 3829814"/>
                  <a:gd name="connsiteX24" fmla="*/ 480013 w 1930053"/>
                  <a:gd name="connsiteY24" fmla="*/ 2679870 h 3829814"/>
                  <a:gd name="connsiteX25" fmla="*/ 620017 w 1930053"/>
                  <a:gd name="connsiteY25" fmla="*/ 2399884 h 3829814"/>
                  <a:gd name="connsiteX26" fmla="*/ 700019 w 1930053"/>
                  <a:gd name="connsiteY26" fmla="*/ 2259891 h 3829814"/>
                  <a:gd name="connsiteX27" fmla="*/ 850023 w 1930053"/>
                  <a:gd name="connsiteY27" fmla="*/ 2029902 h 3829814"/>
                  <a:gd name="connsiteX28" fmla="*/ 950026 w 1930053"/>
                  <a:gd name="connsiteY28" fmla="*/ 1779914 h 3829814"/>
                  <a:gd name="connsiteX29" fmla="*/ 1090030 w 1930053"/>
                  <a:gd name="connsiteY29" fmla="*/ 1519927 h 3829814"/>
                  <a:gd name="connsiteX30" fmla="*/ 1300035 w 1930053"/>
                  <a:gd name="connsiteY30" fmla="*/ 1219941 h 3829814"/>
                  <a:gd name="connsiteX31" fmla="*/ 1460040 w 1930053"/>
                  <a:gd name="connsiteY31" fmla="*/ 939955 h 3829814"/>
                  <a:gd name="connsiteX32" fmla="*/ 1520041 w 1930053"/>
                  <a:gd name="connsiteY32" fmla="*/ 779962 h 3829814"/>
                  <a:gd name="connsiteX33" fmla="*/ 1620044 w 1930053"/>
                  <a:gd name="connsiteY33" fmla="*/ 569973 h 3829814"/>
                  <a:gd name="connsiteX34" fmla="*/ 1740047 w 1930053"/>
                  <a:gd name="connsiteY34" fmla="*/ 419980 h 3829814"/>
                  <a:gd name="connsiteX35" fmla="*/ 1850050 w 1930053"/>
                  <a:gd name="connsiteY35" fmla="*/ 259988 h 3829814"/>
                  <a:gd name="connsiteX36" fmla="*/ 1930053 w 1930053"/>
                  <a:gd name="connsiteY36" fmla="*/ 149993 h 3829814"/>
                  <a:gd name="connsiteX37" fmla="*/ 1890051 w 1930053"/>
                  <a:gd name="connsiteY37" fmla="*/ 0 h 382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30053" h="3829814">
                    <a:moveTo>
                      <a:pt x="1890051" y="0"/>
                    </a:moveTo>
                    <a:lnTo>
                      <a:pt x="1730047" y="309985"/>
                    </a:lnTo>
                    <a:lnTo>
                      <a:pt x="1580043" y="519975"/>
                    </a:lnTo>
                    <a:lnTo>
                      <a:pt x="1450039" y="729965"/>
                    </a:lnTo>
                    <a:lnTo>
                      <a:pt x="1310036" y="1019951"/>
                    </a:lnTo>
                    <a:lnTo>
                      <a:pt x="1180032" y="1229941"/>
                    </a:lnTo>
                    <a:lnTo>
                      <a:pt x="980027" y="1529926"/>
                    </a:lnTo>
                    <a:lnTo>
                      <a:pt x="840023" y="1799913"/>
                    </a:lnTo>
                    <a:lnTo>
                      <a:pt x="750020" y="1959905"/>
                    </a:lnTo>
                    <a:lnTo>
                      <a:pt x="660018" y="2099898"/>
                    </a:lnTo>
                    <a:lnTo>
                      <a:pt x="540015" y="2359886"/>
                    </a:lnTo>
                    <a:lnTo>
                      <a:pt x="460012" y="2519878"/>
                    </a:lnTo>
                    <a:lnTo>
                      <a:pt x="370010" y="2679870"/>
                    </a:lnTo>
                    <a:lnTo>
                      <a:pt x="270007" y="2859861"/>
                    </a:lnTo>
                    <a:lnTo>
                      <a:pt x="140004" y="3079851"/>
                    </a:lnTo>
                    <a:lnTo>
                      <a:pt x="60001" y="3299840"/>
                    </a:lnTo>
                    <a:lnTo>
                      <a:pt x="10000" y="3589826"/>
                    </a:lnTo>
                    <a:lnTo>
                      <a:pt x="0" y="3769817"/>
                    </a:lnTo>
                    <a:lnTo>
                      <a:pt x="80002" y="3829814"/>
                    </a:lnTo>
                    <a:lnTo>
                      <a:pt x="80002" y="3829814"/>
                    </a:lnTo>
                    <a:lnTo>
                      <a:pt x="210005" y="3629824"/>
                    </a:lnTo>
                    <a:lnTo>
                      <a:pt x="220006" y="3349838"/>
                    </a:lnTo>
                    <a:lnTo>
                      <a:pt x="290008" y="3139848"/>
                    </a:lnTo>
                    <a:lnTo>
                      <a:pt x="370010" y="2889860"/>
                    </a:lnTo>
                    <a:lnTo>
                      <a:pt x="480013" y="2679870"/>
                    </a:lnTo>
                    <a:lnTo>
                      <a:pt x="620017" y="2399884"/>
                    </a:lnTo>
                    <a:lnTo>
                      <a:pt x="700019" y="2259891"/>
                    </a:lnTo>
                    <a:lnTo>
                      <a:pt x="850023" y="2029902"/>
                    </a:lnTo>
                    <a:lnTo>
                      <a:pt x="950026" y="1779914"/>
                    </a:lnTo>
                    <a:lnTo>
                      <a:pt x="1090030" y="1519927"/>
                    </a:lnTo>
                    <a:lnTo>
                      <a:pt x="1300035" y="1219941"/>
                    </a:lnTo>
                    <a:lnTo>
                      <a:pt x="1460040" y="939955"/>
                    </a:lnTo>
                    <a:lnTo>
                      <a:pt x="1520041" y="779962"/>
                    </a:lnTo>
                    <a:lnTo>
                      <a:pt x="1620044" y="569973"/>
                    </a:lnTo>
                    <a:lnTo>
                      <a:pt x="1740047" y="419980"/>
                    </a:lnTo>
                    <a:lnTo>
                      <a:pt x="1850050" y="259988"/>
                    </a:lnTo>
                    <a:lnTo>
                      <a:pt x="1930053" y="149993"/>
                    </a:lnTo>
                    <a:lnTo>
                      <a:pt x="1890051"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Freeform 224"/>
              <p:cNvSpPr/>
              <p:nvPr/>
            </p:nvSpPr>
            <p:spPr>
              <a:xfrm>
                <a:off x="7664099" y="992784"/>
                <a:ext cx="446688" cy="1257779"/>
              </a:xfrm>
              <a:custGeom>
                <a:avLst/>
                <a:gdLst>
                  <a:gd name="connsiteX0" fmla="*/ 1230033 w 1250034"/>
                  <a:gd name="connsiteY0" fmla="*/ 0 h 3519829"/>
                  <a:gd name="connsiteX1" fmla="*/ 1140031 w 1250034"/>
                  <a:gd name="connsiteY1" fmla="*/ 289986 h 3519829"/>
                  <a:gd name="connsiteX2" fmla="*/ 1080029 w 1250034"/>
                  <a:gd name="connsiteY2" fmla="*/ 589971 h 3519829"/>
                  <a:gd name="connsiteX3" fmla="*/ 920025 w 1250034"/>
                  <a:gd name="connsiteY3" fmla="*/ 989952 h 3519829"/>
                  <a:gd name="connsiteX4" fmla="*/ 810022 w 1250034"/>
                  <a:gd name="connsiteY4" fmla="*/ 1259939 h 3519829"/>
                  <a:gd name="connsiteX5" fmla="*/ 690019 w 1250034"/>
                  <a:gd name="connsiteY5" fmla="*/ 1509926 h 3519829"/>
                  <a:gd name="connsiteX6" fmla="*/ 620017 w 1250034"/>
                  <a:gd name="connsiteY6" fmla="*/ 1659919 h 3519829"/>
                  <a:gd name="connsiteX7" fmla="*/ 540014 w 1250034"/>
                  <a:gd name="connsiteY7" fmla="*/ 1809912 h 3519829"/>
                  <a:gd name="connsiteX8" fmla="*/ 430011 w 1250034"/>
                  <a:gd name="connsiteY8" fmla="*/ 1999903 h 3519829"/>
                  <a:gd name="connsiteX9" fmla="*/ 310008 w 1250034"/>
                  <a:gd name="connsiteY9" fmla="*/ 2209892 h 3519829"/>
                  <a:gd name="connsiteX10" fmla="*/ 220006 w 1250034"/>
                  <a:gd name="connsiteY10" fmla="*/ 2449881 h 3519829"/>
                  <a:gd name="connsiteX11" fmla="*/ 80002 w 1250034"/>
                  <a:gd name="connsiteY11" fmla="*/ 2829862 h 3519829"/>
                  <a:gd name="connsiteX12" fmla="*/ 0 w 1250034"/>
                  <a:gd name="connsiteY12" fmla="*/ 3279840 h 3519829"/>
                  <a:gd name="connsiteX13" fmla="*/ 70002 w 1250034"/>
                  <a:gd name="connsiteY13" fmla="*/ 3519829 h 3519829"/>
                  <a:gd name="connsiteX14" fmla="*/ 70002 w 1250034"/>
                  <a:gd name="connsiteY14" fmla="*/ 3519829 h 3519829"/>
                  <a:gd name="connsiteX15" fmla="*/ 190005 w 1250034"/>
                  <a:gd name="connsiteY15" fmla="*/ 3169846 h 3519829"/>
                  <a:gd name="connsiteX16" fmla="*/ 270007 w 1250034"/>
                  <a:gd name="connsiteY16" fmla="*/ 2729867 h 3519829"/>
                  <a:gd name="connsiteX17" fmla="*/ 360010 w 1250034"/>
                  <a:gd name="connsiteY17" fmla="*/ 2349886 h 3519829"/>
                  <a:gd name="connsiteX18" fmla="*/ 540014 w 1250034"/>
                  <a:gd name="connsiteY18" fmla="*/ 2019902 h 3519829"/>
                  <a:gd name="connsiteX19" fmla="*/ 680018 w 1250034"/>
                  <a:gd name="connsiteY19" fmla="*/ 1709917 h 3519829"/>
                  <a:gd name="connsiteX20" fmla="*/ 830022 w 1250034"/>
                  <a:gd name="connsiteY20" fmla="*/ 1439930 h 3519829"/>
                  <a:gd name="connsiteX21" fmla="*/ 980026 w 1250034"/>
                  <a:gd name="connsiteY21" fmla="*/ 1079947 h 3519829"/>
                  <a:gd name="connsiteX22" fmla="*/ 1080029 w 1250034"/>
                  <a:gd name="connsiteY22" fmla="*/ 829959 h 3519829"/>
                  <a:gd name="connsiteX23" fmla="*/ 1180032 w 1250034"/>
                  <a:gd name="connsiteY23" fmla="*/ 559973 h 3519829"/>
                  <a:gd name="connsiteX24" fmla="*/ 1230033 w 1250034"/>
                  <a:gd name="connsiteY24" fmla="*/ 319984 h 3519829"/>
                  <a:gd name="connsiteX25" fmla="*/ 1250034 w 1250034"/>
                  <a:gd name="connsiteY25" fmla="*/ 179991 h 3519829"/>
                  <a:gd name="connsiteX26" fmla="*/ 1230033 w 1250034"/>
                  <a:gd name="connsiteY26" fmla="*/ 0 h 351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50034" h="3519829">
                    <a:moveTo>
                      <a:pt x="1230033" y="0"/>
                    </a:moveTo>
                    <a:lnTo>
                      <a:pt x="1140031" y="289986"/>
                    </a:lnTo>
                    <a:lnTo>
                      <a:pt x="1080029" y="589971"/>
                    </a:lnTo>
                    <a:lnTo>
                      <a:pt x="920025" y="989952"/>
                    </a:lnTo>
                    <a:lnTo>
                      <a:pt x="810022" y="1259939"/>
                    </a:lnTo>
                    <a:lnTo>
                      <a:pt x="690019" y="1509926"/>
                    </a:lnTo>
                    <a:lnTo>
                      <a:pt x="620017" y="1659919"/>
                    </a:lnTo>
                    <a:lnTo>
                      <a:pt x="540014" y="1809912"/>
                    </a:lnTo>
                    <a:lnTo>
                      <a:pt x="430011" y="1999903"/>
                    </a:lnTo>
                    <a:lnTo>
                      <a:pt x="310008" y="2209892"/>
                    </a:lnTo>
                    <a:lnTo>
                      <a:pt x="220006" y="2449881"/>
                    </a:lnTo>
                    <a:lnTo>
                      <a:pt x="80002" y="2829862"/>
                    </a:lnTo>
                    <a:lnTo>
                      <a:pt x="0" y="3279840"/>
                    </a:lnTo>
                    <a:lnTo>
                      <a:pt x="70002" y="3519829"/>
                    </a:lnTo>
                    <a:lnTo>
                      <a:pt x="70002" y="3519829"/>
                    </a:lnTo>
                    <a:lnTo>
                      <a:pt x="190005" y="3169846"/>
                    </a:lnTo>
                    <a:lnTo>
                      <a:pt x="270007" y="2729867"/>
                    </a:lnTo>
                    <a:lnTo>
                      <a:pt x="360010" y="2349886"/>
                    </a:lnTo>
                    <a:lnTo>
                      <a:pt x="540014" y="2019902"/>
                    </a:lnTo>
                    <a:lnTo>
                      <a:pt x="680018" y="1709917"/>
                    </a:lnTo>
                    <a:lnTo>
                      <a:pt x="830022" y="1439930"/>
                    </a:lnTo>
                    <a:lnTo>
                      <a:pt x="980026" y="1079947"/>
                    </a:lnTo>
                    <a:lnTo>
                      <a:pt x="1080029" y="829959"/>
                    </a:lnTo>
                    <a:lnTo>
                      <a:pt x="1180032" y="559973"/>
                    </a:lnTo>
                    <a:lnTo>
                      <a:pt x="1230033" y="319984"/>
                    </a:lnTo>
                    <a:lnTo>
                      <a:pt x="1250034" y="179991"/>
                    </a:lnTo>
                    <a:lnTo>
                      <a:pt x="1230033"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Freeform 225"/>
              <p:cNvSpPr/>
              <p:nvPr/>
            </p:nvSpPr>
            <p:spPr>
              <a:xfrm>
                <a:off x="7378218" y="1407279"/>
                <a:ext cx="782598" cy="632463"/>
              </a:xfrm>
              <a:custGeom>
                <a:avLst/>
                <a:gdLst>
                  <a:gd name="connsiteX0" fmla="*/ 2170059 w 2190060"/>
                  <a:gd name="connsiteY0" fmla="*/ 0 h 1769914"/>
                  <a:gd name="connsiteX1" fmla="*/ 1990054 w 2190060"/>
                  <a:gd name="connsiteY1" fmla="*/ 59997 h 1769914"/>
                  <a:gd name="connsiteX2" fmla="*/ 1870051 w 2190060"/>
                  <a:gd name="connsiteY2" fmla="*/ 69997 h 1769914"/>
                  <a:gd name="connsiteX3" fmla="*/ 1740047 w 2190060"/>
                  <a:gd name="connsiteY3" fmla="*/ 179992 h 1769914"/>
                  <a:gd name="connsiteX4" fmla="*/ 1520041 w 2190060"/>
                  <a:gd name="connsiteY4" fmla="*/ 489977 h 1769914"/>
                  <a:gd name="connsiteX5" fmla="*/ 1170032 w 2190060"/>
                  <a:gd name="connsiteY5" fmla="*/ 659968 h 1769914"/>
                  <a:gd name="connsiteX6" fmla="*/ 860023 w 2190060"/>
                  <a:gd name="connsiteY6" fmla="*/ 819961 h 1769914"/>
                  <a:gd name="connsiteX7" fmla="*/ 820022 w 2190060"/>
                  <a:gd name="connsiteY7" fmla="*/ 939955 h 1769914"/>
                  <a:gd name="connsiteX8" fmla="*/ 600016 w 2190060"/>
                  <a:gd name="connsiteY8" fmla="*/ 1139945 h 1769914"/>
                  <a:gd name="connsiteX9" fmla="*/ 420011 w 2190060"/>
                  <a:gd name="connsiteY9" fmla="*/ 1419931 h 1769914"/>
                  <a:gd name="connsiteX10" fmla="*/ 170004 w 2190060"/>
                  <a:gd name="connsiteY10" fmla="*/ 1519926 h 1769914"/>
                  <a:gd name="connsiteX11" fmla="*/ 0 w 2190060"/>
                  <a:gd name="connsiteY11" fmla="*/ 1689918 h 1769914"/>
                  <a:gd name="connsiteX12" fmla="*/ 30001 w 2190060"/>
                  <a:gd name="connsiteY12" fmla="*/ 1769914 h 1769914"/>
                  <a:gd name="connsiteX13" fmla="*/ 260007 w 2190060"/>
                  <a:gd name="connsiteY13" fmla="*/ 1569924 h 1769914"/>
                  <a:gd name="connsiteX14" fmla="*/ 480013 w 2190060"/>
                  <a:gd name="connsiteY14" fmla="*/ 1489928 h 1769914"/>
                  <a:gd name="connsiteX15" fmla="*/ 610016 w 2190060"/>
                  <a:gd name="connsiteY15" fmla="*/ 1299937 h 1769914"/>
                  <a:gd name="connsiteX16" fmla="*/ 750020 w 2190060"/>
                  <a:gd name="connsiteY16" fmla="*/ 1129945 h 1769914"/>
                  <a:gd name="connsiteX17" fmla="*/ 890024 w 2190060"/>
                  <a:gd name="connsiteY17" fmla="*/ 989952 h 1769914"/>
                  <a:gd name="connsiteX18" fmla="*/ 1150031 w 2190060"/>
                  <a:gd name="connsiteY18" fmla="*/ 759963 h 1769914"/>
                  <a:gd name="connsiteX19" fmla="*/ 1450039 w 2190060"/>
                  <a:gd name="connsiteY19" fmla="*/ 629970 h 1769914"/>
                  <a:gd name="connsiteX20" fmla="*/ 1610044 w 2190060"/>
                  <a:gd name="connsiteY20" fmla="*/ 519975 h 1769914"/>
                  <a:gd name="connsiteX21" fmla="*/ 1760048 w 2190060"/>
                  <a:gd name="connsiteY21" fmla="*/ 379982 h 1769914"/>
                  <a:gd name="connsiteX22" fmla="*/ 1870051 w 2190060"/>
                  <a:gd name="connsiteY22" fmla="*/ 219990 h 1769914"/>
                  <a:gd name="connsiteX23" fmla="*/ 1970054 w 2190060"/>
                  <a:gd name="connsiteY23" fmla="*/ 169992 h 1769914"/>
                  <a:gd name="connsiteX24" fmla="*/ 2190060 w 2190060"/>
                  <a:gd name="connsiteY24" fmla="*/ 139994 h 1769914"/>
                  <a:gd name="connsiteX25" fmla="*/ 2170059 w 2190060"/>
                  <a:gd name="connsiteY25" fmla="*/ 0 h 176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060" h="1769914">
                    <a:moveTo>
                      <a:pt x="2170059" y="0"/>
                    </a:moveTo>
                    <a:lnTo>
                      <a:pt x="1990054" y="59997"/>
                    </a:lnTo>
                    <a:lnTo>
                      <a:pt x="1870051" y="69997"/>
                    </a:lnTo>
                    <a:lnTo>
                      <a:pt x="1740047" y="179992"/>
                    </a:lnTo>
                    <a:lnTo>
                      <a:pt x="1520041" y="489977"/>
                    </a:lnTo>
                    <a:lnTo>
                      <a:pt x="1170032" y="659968"/>
                    </a:lnTo>
                    <a:lnTo>
                      <a:pt x="860023" y="819961"/>
                    </a:lnTo>
                    <a:lnTo>
                      <a:pt x="820022" y="939955"/>
                    </a:lnTo>
                    <a:lnTo>
                      <a:pt x="600016" y="1139945"/>
                    </a:lnTo>
                    <a:lnTo>
                      <a:pt x="420011" y="1419931"/>
                    </a:lnTo>
                    <a:lnTo>
                      <a:pt x="170004" y="1519926"/>
                    </a:lnTo>
                    <a:lnTo>
                      <a:pt x="0" y="1689918"/>
                    </a:lnTo>
                    <a:lnTo>
                      <a:pt x="30001" y="1769914"/>
                    </a:lnTo>
                    <a:lnTo>
                      <a:pt x="260007" y="1569924"/>
                    </a:lnTo>
                    <a:lnTo>
                      <a:pt x="480013" y="1489928"/>
                    </a:lnTo>
                    <a:lnTo>
                      <a:pt x="610016" y="1299937"/>
                    </a:lnTo>
                    <a:lnTo>
                      <a:pt x="750020" y="1129945"/>
                    </a:lnTo>
                    <a:lnTo>
                      <a:pt x="890024" y="989952"/>
                    </a:lnTo>
                    <a:lnTo>
                      <a:pt x="1150031" y="759963"/>
                    </a:lnTo>
                    <a:lnTo>
                      <a:pt x="1450039" y="629970"/>
                    </a:lnTo>
                    <a:lnTo>
                      <a:pt x="1610044" y="519975"/>
                    </a:lnTo>
                    <a:lnTo>
                      <a:pt x="1760048" y="379982"/>
                    </a:lnTo>
                    <a:lnTo>
                      <a:pt x="1870051" y="219990"/>
                    </a:lnTo>
                    <a:lnTo>
                      <a:pt x="1970054" y="169992"/>
                    </a:lnTo>
                    <a:lnTo>
                      <a:pt x="2190060" y="139994"/>
                    </a:lnTo>
                    <a:lnTo>
                      <a:pt x="2170059"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Freeform 226"/>
              <p:cNvSpPr/>
              <p:nvPr/>
            </p:nvSpPr>
            <p:spPr>
              <a:xfrm>
                <a:off x="7824906" y="1682418"/>
                <a:ext cx="450262" cy="857576"/>
              </a:xfrm>
              <a:custGeom>
                <a:avLst/>
                <a:gdLst>
                  <a:gd name="connsiteX0" fmla="*/ 20001 w 1260034"/>
                  <a:gd name="connsiteY0" fmla="*/ 0 h 2399883"/>
                  <a:gd name="connsiteX1" fmla="*/ 270007 w 1260034"/>
                  <a:gd name="connsiteY1" fmla="*/ 359982 h 2399883"/>
                  <a:gd name="connsiteX2" fmla="*/ 420011 w 1260034"/>
                  <a:gd name="connsiteY2" fmla="*/ 709965 h 2399883"/>
                  <a:gd name="connsiteX3" fmla="*/ 540015 w 1260034"/>
                  <a:gd name="connsiteY3" fmla="*/ 979952 h 2399883"/>
                  <a:gd name="connsiteX4" fmla="*/ 560015 w 1260034"/>
                  <a:gd name="connsiteY4" fmla="*/ 1169943 h 2399883"/>
                  <a:gd name="connsiteX5" fmla="*/ 760021 w 1260034"/>
                  <a:gd name="connsiteY5" fmla="*/ 1419931 h 2399883"/>
                  <a:gd name="connsiteX6" fmla="*/ 850023 w 1260034"/>
                  <a:gd name="connsiteY6" fmla="*/ 1589923 h 2399883"/>
                  <a:gd name="connsiteX7" fmla="*/ 920025 w 1260034"/>
                  <a:gd name="connsiteY7" fmla="*/ 1679918 h 2399883"/>
                  <a:gd name="connsiteX8" fmla="*/ 1050029 w 1260034"/>
                  <a:gd name="connsiteY8" fmla="*/ 1769914 h 2399883"/>
                  <a:gd name="connsiteX9" fmla="*/ 1040028 w 1260034"/>
                  <a:gd name="connsiteY9" fmla="*/ 1929906 h 2399883"/>
                  <a:gd name="connsiteX10" fmla="*/ 1100030 w 1260034"/>
                  <a:gd name="connsiteY10" fmla="*/ 2129896 h 2399883"/>
                  <a:gd name="connsiteX11" fmla="*/ 1190033 w 1260034"/>
                  <a:gd name="connsiteY11" fmla="*/ 2269890 h 2399883"/>
                  <a:gd name="connsiteX12" fmla="*/ 1190033 w 1260034"/>
                  <a:gd name="connsiteY12" fmla="*/ 2269890 h 2399883"/>
                  <a:gd name="connsiteX13" fmla="*/ 1260034 w 1260034"/>
                  <a:gd name="connsiteY13" fmla="*/ 2329887 h 2399883"/>
                  <a:gd name="connsiteX14" fmla="*/ 1260034 w 1260034"/>
                  <a:gd name="connsiteY14" fmla="*/ 2329887 h 2399883"/>
                  <a:gd name="connsiteX15" fmla="*/ 1130031 w 1260034"/>
                  <a:gd name="connsiteY15" fmla="*/ 2399883 h 2399883"/>
                  <a:gd name="connsiteX16" fmla="*/ 1110030 w 1260034"/>
                  <a:gd name="connsiteY16" fmla="*/ 2169894 h 2399883"/>
                  <a:gd name="connsiteX17" fmla="*/ 1100030 w 1260034"/>
                  <a:gd name="connsiteY17" fmla="*/ 2149895 h 2399883"/>
                  <a:gd name="connsiteX18" fmla="*/ 1040028 w 1260034"/>
                  <a:gd name="connsiteY18" fmla="*/ 2139896 h 2399883"/>
                  <a:gd name="connsiteX19" fmla="*/ 1000027 w 1260034"/>
                  <a:gd name="connsiteY19" fmla="*/ 1979904 h 2399883"/>
                  <a:gd name="connsiteX20" fmla="*/ 920025 w 1260034"/>
                  <a:gd name="connsiteY20" fmla="*/ 2189894 h 2399883"/>
                  <a:gd name="connsiteX21" fmla="*/ 860023 w 1260034"/>
                  <a:gd name="connsiteY21" fmla="*/ 2189894 h 2399883"/>
                  <a:gd name="connsiteX22" fmla="*/ 940026 w 1260034"/>
                  <a:gd name="connsiteY22" fmla="*/ 1939906 h 2399883"/>
                  <a:gd name="connsiteX23" fmla="*/ 940026 w 1260034"/>
                  <a:gd name="connsiteY23" fmla="*/ 1759914 h 2399883"/>
                  <a:gd name="connsiteX24" fmla="*/ 750020 w 1260034"/>
                  <a:gd name="connsiteY24" fmla="*/ 1529926 h 2399883"/>
                  <a:gd name="connsiteX25" fmla="*/ 710019 w 1260034"/>
                  <a:gd name="connsiteY25" fmla="*/ 1449929 h 2399883"/>
                  <a:gd name="connsiteX26" fmla="*/ 670018 w 1260034"/>
                  <a:gd name="connsiteY26" fmla="*/ 1389932 h 2399883"/>
                  <a:gd name="connsiteX27" fmla="*/ 660018 w 1260034"/>
                  <a:gd name="connsiteY27" fmla="*/ 1369933 h 2399883"/>
                  <a:gd name="connsiteX28" fmla="*/ 660018 w 1260034"/>
                  <a:gd name="connsiteY28" fmla="*/ 1369933 h 2399883"/>
                  <a:gd name="connsiteX29" fmla="*/ 520014 w 1260034"/>
                  <a:gd name="connsiteY29" fmla="*/ 1209941 h 2399883"/>
                  <a:gd name="connsiteX30" fmla="*/ 460013 w 1260034"/>
                  <a:gd name="connsiteY30" fmla="*/ 1039949 h 2399883"/>
                  <a:gd name="connsiteX31" fmla="*/ 420011 w 1260034"/>
                  <a:gd name="connsiteY31" fmla="*/ 889957 h 2399883"/>
                  <a:gd name="connsiteX32" fmla="*/ 310008 w 1260034"/>
                  <a:gd name="connsiteY32" fmla="*/ 699966 h 2399883"/>
                  <a:gd name="connsiteX33" fmla="*/ 160004 w 1260034"/>
                  <a:gd name="connsiteY33" fmla="*/ 439979 h 2399883"/>
                  <a:gd name="connsiteX34" fmla="*/ 0 w 1260034"/>
                  <a:gd name="connsiteY34" fmla="*/ 129994 h 2399883"/>
                  <a:gd name="connsiteX35" fmla="*/ 20001 w 1260034"/>
                  <a:gd name="connsiteY35" fmla="*/ 0 h 239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0034" h="2399883">
                    <a:moveTo>
                      <a:pt x="20001" y="0"/>
                    </a:moveTo>
                    <a:lnTo>
                      <a:pt x="270007" y="359982"/>
                    </a:lnTo>
                    <a:lnTo>
                      <a:pt x="420011" y="709965"/>
                    </a:lnTo>
                    <a:lnTo>
                      <a:pt x="540015" y="979952"/>
                    </a:lnTo>
                    <a:lnTo>
                      <a:pt x="560015" y="1169943"/>
                    </a:lnTo>
                    <a:lnTo>
                      <a:pt x="760021" y="1419931"/>
                    </a:lnTo>
                    <a:lnTo>
                      <a:pt x="850023" y="1589923"/>
                    </a:lnTo>
                    <a:lnTo>
                      <a:pt x="920025" y="1679918"/>
                    </a:lnTo>
                    <a:lnTo>
                      <a:pt x="1050029" y="1769914"/>
                    </a:lnTo>
                    <a:lnTo>
                      <a:pt x="1040028" y="1929906"/>
                    </a:lnTo>
                    <a:lnTo>
                      <a:pt x="1100030" y="2129896"/>
                    </a:lnTo>
                    <a:lnTo>
                      <a:pt x="1190033" y="2269890"/>
                    </a:lnTo>
                    <a:lnTo>
                      <a:pt x="1190033" y="2269890"/>
                    </a:lnTo>
                    <a:lnTo>
                      <a:pt x="1260034" y="2329887"/>
                    </a:lnTo>
                    <a:lnTo>
                      <a:pt x="1260034" y="2329887"/>
                    </a:lnTo>
                    <a:lnTo>
                      <a:pt x="1130031" y="2399883"/>
                    </a:lnTo>
                    <a:cubicBezTo>
                      <a:pt x="1127055" y="2346316"/>
                      <a:pt x="1129564" y="2238256"/>
                      <a:pt x="1110030" y="2169894"/>
                    </a:cubicBezTo>
                    <a:cubicBezTo>
                      <a:pt x="1107982" y="2162728"/>
                      <a:pt x="1103363" y="2156561"/>
                      <a:pt x="1100030" y="2149895"/>
                    </a:cubicBezTo>
                    <a:lnTo>
                      <a:pt x="1040028" y="2139896"/>
                    </a:lnTo>
                    <a:lnTo>
                      <a:pt x="1000027" y="1979904"/>
                    </a:lnTo>
                    <a:lnTo>
                      <a:pt x="920025" y="2189894"/>
                    </a:lnTo>
                    <a:lnTo>
                      <a:pt x="860023" y="2189894"/>
                    </a:lnTo>
                    <a:lnTo>
                      <a:pt x="940026" y="1939906"/>
                    </a:lnTo>
                    <a:lnTo>
                      <a:pt x="940026" y="1759914"/>
                    </a:lnTo>
                    <a:lnTo>
                      <a:pt x="750020" y="1529926"/>
                    </a:lnTo>
                    <a:cubicBezTo>
                      <a:pt x="736686" y="1503260"/>
                      <a:pt x="724811" y="1475814"/>
                      <a:pt x="710019" y="1449929"/>
                    </a:cubicBezTo>
                    <a:cubicBezTo>
                      <a:pt x="698093" y="1429060"/>
                      <a:pt x="680768" y="1411431"/>
                      <a:pt x="670018" y="1389932"/>
                    </a:cubicBezTo>
                    <a:lnTo>
                      <a:pt x="660018" y="1369933"/>
                    </a:lnTo>
                    <a:lnTo>
                      <a:pt x="660018" y="1369933"/>
                    </a:lnTo>
                    <a:lnTo>
                      <a:pt x="520014" y="1209941"/>
                    </a:lnTo>
                    <a:lnTo>
                      <a:pt x="460013" y="1039949"/>
                    </a:lnTo>
                    <a:lnTo>
                      <a:pt x="420011" y="889957"/>
                    </a:lnTo>
                    <a:lnTo>
                      <a:pt x="310008" y="699966"/>
                    </a:lnTo>
                    <a:lnTo>
                      <a:pt x="160004" y="439979"/>
                    </a:lnTo>
                    <a:lnTo>
                      <a:pt x="0" y="129994"/>
                    </a:lnTo>
                    <a:lnTo>
                      <a:pt x="20001"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Freeform 227"/>
              <p:cNvSpPr/>
              <p:nvPr/>
            </p:nvSpPr>
            <p:spPr>
              <a:xfrm>
                <a:off x="7767731" y="992784"/>
                <a:ext cx="207263" cy="1490039"/>
              </a:xfrm>
              <a:custGeom>
                <a:avLst/>
                <a:gdLst>
                  <a:gd name="connsiteX0" fmla="*/ 260007 w 580015"/>
                  <a:gd name="connsiteY0" fmla="*/ 2719868 h 4169797"/>
                  <a:gd name="connsiteX1" fmla="*/ 320008 w 580015"/>
                  <a:gd name="connsiteY1" fmla="*/ 3269841 h 4169797"/>
                  <a:gd name="connsiteX2" fmla="*/ 370010 w 580015"/>
                  <a:gd name="connsiteY2" fmla="*/ 3569826 h 4169797"/>
                  <a:gd name="connsiteX3" fmla="*/ 370010 w 580015"/>
                  <a:gd name="connsiteY3" fmla="*/ 3929809 h 4169797"/>
                  <a:gd name="connsiteX4" fmla="*/ 370010 w 580015"/>
                  <a:gd name="connsiteY4" fmla="*/ 4089801 h 4169797"/>
                  <a:gd name="connsiteX5" fmla="*/ 480013 w 580015"/>
                  <a:gd name="connsiteY5" fmla="*/ 4169797 h 4169797"/>
                  <a:gd name="connsiteX6" fmla="*/ 580015 w 580015"/>
                  <a:gd name="connsiteY6" fmla="*/ 4129799 h 4169797"/>
                  <a:gd name="connsiteX7" fmla="*/ 480013 w 580015"/>
                  <a:gd name="connsiteY7" fmla="*/ 3779816 h 4169797"/>
                  <a:gd name="connsiteX8" fmla="*/ 480013 w 580015"/>
                  <a:gd name="connsiteY8" fmla="*/ 3409834 h 4169797"/>
                  <a:gd name="connsiteX9" fmla="*/ 420011 w 580015"/>
                  <a:gd name="connsiteY9" fmla="*/ 2989854 h 4169797"/>
                  <a:gd name="connsiteX10" fmla="*/ 360009 w 580015"/>
                  <a:gd name="connsiteY10" fmla="*/ 2619872 h 4169797"/>
                  <a:gd name="connsiteX11" fmla="*/ 300008 w 580015"/>
                  <a:gd name="connsiteY11" fmla="*/ 2349886 h 4169797"/>
                  <a:gd name="connsiteX12" fmla="*/ 230006 w 580015"/>
                  <a:gd name="connsiteY12" fmla="*/ 2009902 h 4169797"/>
                  <a:gd name="connsiteX13" fmla="*/ 190005 w 580015"/>
                  <a:gd name="connsiteY13" fmla="*/ 1499927 h 4169797"/>
                  <a:gd name="connsiteX14" fmla="*/ 190005 w 580015"/>
                  <a:gd name="connsiteY14" fmla="*/ 1099946 h 4169797"/>
                  <a:gd name="connsiteX15" fmla="*/ 250006 w 580015"/>
                  <a:gd name="connsiteY15" fmla="*/ 619970 h 4169797"/>
                  <a:gd name="connsiteX16" fmla="*/ 250006 w 580015"/>
                  <a:gd name="connsiteY16" fmla="*/ 329984 h 4169797"/>
                  <a:gd name="connsiteX17" fmla="*/ 230006 w 580015"/>
                  <a:gd name="connsiteY17" fmla="*/ 29998 h 4169797"/>
                  <a:gd name="connsiteX18" fmla="*/ 110003 w 580015"/>
                  <a:gd name="connsiteY18" fmla="*/ 0 h 4169797"/>
                  <a:gd name="connsiteX19" fmla="*/ 0 w 580015"/>
                  <a:gd name="connsiteY19" fmla="*/ 379981 h 4169797"/>
                  <a:gd name="connsiteX20" fmla="*/ 0 w 580015"/>
                  <a:gd name="connsiteY20" fmla="*/ 769962 h 4169797"/>
                  <a:gd name="connsiteX21" fmla="*/ 0 w 580015"/>
                  <a:gd name="connsiteY21" fmla="*/ 1039949 h 4169797"/>
                  <a:gd name="connsiteX22" fmla="*/ 30000 w 580015"/>
                  <a:gd name="connsiteY22" fmla="*/ 1369933 h 4169797"/>
                  <a:gd name="connsiteX23" fmla="*/ 100002 w 580015"/>
                  <a:gd name="connsiteY23" fmla="*/ 1749915 h 4169797"/>
                  <a:gd name="connsiteX24" fmla="*/ 130003 w 580015"/>
                  <a:gd name="connsiteY24" fmla="*/ 2129896 h 4169797"/>
                  <a:gd name="connsiteX25" fmla="*/ 220006 w 580015"/>
                  <a:gd name="connsiteY25" fmla="*/ 2409883 h 4169797"/>
                  <a:gd name="connsiteX26" fmla="*/ 230006 w 580015"/>
                  <a:gd name="connsiteY26" fmla="*/ 2539876 h 4169797"/>
                  <a:gd name="connsiteX27" fmla="*/ 260007 w 580015"/>
                  <a:gd name="connsiteY27" fmla="*/ 2719868 h 41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015" h="4169797">
                    <a:moveTo>
                      <a:pt x="260007" y="2719868"/>
                    </a:moveTo>
                    <a:lnTo>
                      <a:pt x="320008" y="3269841"/>
                    </a:lnTo>
                    <a:lnTo>
                      <a:pt x="370010" y="3569826"/>
                    </a:lnTo>
                    <a:lnTo>
                      <a:pt x="370010" y="3929809"/>
                    </a:lnTo>
                    <a:lnTo>
                      <a:pt x="370010" y="4089801"/>
                    </a:lnTo>
                    <a:lnTo>
                      <a:pt x="480013" y="4169797"/>
                    </a:lnTo>
                    <a:lnTo>
                      <a:pt x="580015" y="4129799"/>
                    </a:lnTo>
                    <a:lnTo>
                      <a:pt x="480013" y="3779816"/>
                    </a:lnTo>
                    <a:lnTo>
                      <a:pt x="480013" y="3409834"/>
                    </a:lnTo>
                    <a:lnTo>
                      <a:pt x="420011" y="2989854"/>
                    </a:lnTo>
                    <a:lnTo>
                      <a:pt x="360009" y="2619872"/>
                    </a:lnTo>
                    <a:lnTo>
                      <a:pt x="300008" y="2349886"/>
                    </a:lnTo>
                    <a:lnTo>
                      <a:pt x="230006" y="2009902"/>
                    </a:lnTo>
                    <a:lnTo>
                      <a:pt x="190005" y="1499927"/>
                    </a:lnTo>
                    <a:lnTo>
                      <a:pt x="190005" y="1099946"/>
                    </a:lnTo>
                    <a:lnTo>
                      <a:pt x="250006" y="619970"/>
                    </a:lnTo>
                    <a:lnTo>
                      <a:pt x="250006" y="329984"/>
                    </a:lnTo>
                    <a:lnTo>
                      <a:pt x="230006" y="29998"/>
                    </a:lnTo>
                    <a:lnTo>
                      <a:pt x="110003" y="0"/>
                    </a:lnTo>
                    <a:lnTo>
                      <a:pt x="0" y="379981"/>
                    </a:lnTo>
                    <a:lnTo>
                      <a:pt x="0" y="769962"/>
                    </a:lnTo>
                    <a:lnTo>
                      <a:pt x="0" y="1039949"/>
                    </a:lnTo>
                    <a:lnTo>
                      <a:pt x="30000" y="1369933"/>
                    </a:lnTo>
                    <a:lnTo>
                      <a:pt x="100002" y="1749915"/>
                    </a:lnTo>
                    <a:lnTo>
                      <a:pt x="130003" y="2129896"/>
                    </a:lnTo>
                    <a:lnTo>
                      <a:pt x="220006" y="2409883"/>
                    </a:lnTo>
                    <a:lnTo>
                      <a:pt x="230006" y="2539876"/>
                    </a:lnTo>
                    <a:lnTo>
                      <a:pt x="260007" y="2719868"/>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Freeform 228"/>
              <p:cNvSpPr/>
              <p:nvPr/>
            </p:nvSpPr>
            <p:spPr>
              <a:xfrm>
                <a:off x="7471129" y="1460878"/>
                <a:ext cx="496717" cy="385910"/>
              </a:xfrm>
              <a:custGeom>
                <a:avLst/>
                <a:gdLst>
                  <a:gd name="connsiteX0" fmla="*/ 10000 w 1390038"/>
                  <a:gd name="connsiteY0" fmla="*/ 39998 h 1079948"/>
                  <a:gd name="connsiteX1" fmla="*/ 300008 w 1390038"/>
                  <a:gd name="connsiteY1" fmla="*/ 0 h 1079948"/>
                  <a:gd name="connsiteX2" fmla="*/ 500014 w 1390038"/>
                  <a:gd name="connsiteY2" fmla="*/ 69997 h 1079948"/>
                  <a:gd name="connsiteX3" fmla="*/ 730020 w 1390038"/>
                  <a:gd name="connsiteY3" fmla="*/ 149993 h 1079948"/>
                  <a:gd name="connsiteX4" fmla="*/ 980027 w 1390038"/>
                  <a:gd name="connsiteY4" fmla="*/ 279986 h 1079948"/>
                  <a:gd name="connsiteX5" fmla="*/ 1160032 w 1390038"/>
                  <a:gd name="connsiteY5" fmla="*/ 429979 h 1079948"/>
                  <a:gd name="connsiteX6" fmla="*/ 1310036 w 1390038"/>
                  <a:gd name="connsiteY6" fmla="*/ 549973 h 1079948"/>
                  <a:gd name="connsiteX7" fmla="*/ 1390038 w 1390038"/>
                  <a:gd name="connsiteY7" fmla="*/ 719965 h 1079948"/>
                  <a:gd name="connsiteX8" fmla="*/ 1390038 w 1390038"/>
                  <a:gd name="connsiteY8" fmla="*/ 719965 h 1079948"/>
                  <a:gd name="connsiteX9" fmla="*/ 1360037 w 1390038"/>
                  <a:gd name="connsiteY9" fmla="*/ 1009951 h 1079948"/>
                  <a:gd name="connsiteX10" fmla="*/ 1360037 w 1390038"/>
                  <a:gd name="connsiteY10" fmla="*/ 1009951 h 1079948"/>
                  <a:gd name="connsiteX11" fmla="*/ 1300035 w 1390038"/>
                  <a:gd name="connsiteY11" fmla="*/ 1079948 h 1079948"/>
                  <a:gd name="connsiteX12" fmla="*/ 1260034 w 1390038"/>
                  <a:gd name="connsiteY12" fmla="*/ 939954 h 1079948"/>
                  <a:gd name="connsiteX13" fmla="*/ 1260034 w 1390038"/>
                  <a:gd name="connsiteY13" fmla="*/ 769963 h 1079948"/>
                  <a:gd name="connsiteX14" fmla="*/ 1250034 w 1390038"/>
                  <a:gd name="connsiteY14" fmla="*/ 629969 h 1079948"/>
                  <a:gd name="connsiteX15" fmla="*/ 1070029 w 1390038"/>
                  <a:gd name="connsiteY15" fmla="*/ 489976 h 1079948"/>
                  <a:gd name="connsiteX16" fmla="*/ 860023 w 1390038"/>
                  <a:gd name="connsiteY16" fmla="*/ 329984 h 1079948"/>
                  <a:gd name="connsiteX17" fmla="*/ 690019 w 1390038"/>
                  <a:gd name="connsiteY17" fmla="*/ 259987 h 1079948"/>
                  <a:gd name="connsiteX18" fmla="*/ 570015 w 1390038"/>
                  <a:gd name="connsiteY18" fmla="*/ 189991 h 1079948"/>
                  <a:gd name="connsiteX19" fmla="*/ 420011 w 1390038"/>
                  <a:gd name="connsiteY19" fmla="*/ 129994 h 1079948"/>
                  <a:gd name="connsiteX20" fmla="*/ 310008 w 1390038"/>
                  <a:gd name="connsiteY20" fmla="*/ 89996 h 1079948"/>
                  <a:gd name="connsiteX21" fmla="*/ 220006 w 1390038"/>
                  <a:gd name="connsiteY21" fmla="*/ 89996 h 1079948"/>
                  <a:gd name="connsiteX22" fmla="*/ 110003 w 1390038"/>
                  <a:gd name="connsiteY22" fmla="*/ 89996 h 1079948"/>
                  <a:gd name="connsiteX23" fmla="*/ 0 w 1390038"/>
                  <a:gd name="connsiteY23" fmla="*/ 89996 h 1079948"/>
                  <a:gd name="connsiteX24" fmla="*/ 0 w 1390038"/>
                  <a:gd name="connsiteY24" fmla="*/ 89996 h 1079948"/>
                  <a:gd name="connsiteX25" fmla="*/ 10000 w 1390038"/>
                  <a:gd name="connsiteY25" fmla="*/ 39998 h 107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90038" h="1079948">
                    <a:moveTo>
                      <a:pt x="10000" y="39998"/>
                    </a:moveTo>
                    <a:lnTo>
                      <a:pt x="300008" y="0"/>
                    </a:lnTo>
                    <a:lnTo>
                      <a:pt x="500014" y="69997"/>
                    </a:lnTo>
                    <a:lnTo>
                      <a:pt x="730020" y="149993"/>
                    </a:lnTo>
                    <a:lnTo>
                      <a:pt x="980027" y="279986"/>
                    </a:lnTo>
                    <a:lnTo>
                      <a:pt x="1160032" y="429979"/>
                    </a:lnTo>
                    <a:lnTo>
                      <a:pt x="1310036" y="549973"/>
                    </a:lnTo>
                    <a:lnTo>
                      <a:pt x="1390038" y="719965"/>
                    </a:lnTo>
                    <a:lnTo>
                      <a:pt x="1390038" y="719965"/>
                    </a:lnTo>
                    <a:lnTo>
                      <a:pt x="1360037" y="1009951"/>
                    </a:lnTo>
                    <a:lnTo>
                      <a:pt x="1360037" y="1009951"/>
                    </a:lnTo>
                    <a:lnTo>
                      <a:pt x="1300035" y="1079948"/>
                    </a:lnTo>
                    <a:lnTo>
                      <a:pt x="1260034" y="939954"/>
                    </a:lnTo>
                    <a:lnTo>
                      <a:pt x="1260034" y="769963"/>
                    </a:lnTo>
                    <a:lnTo>
                      <a:pt x="1250034" y="629969"/>
                    </a:lnTo>
                    <a:lnTo>
                      <a:pt x="1070029" y="489976"/>
                    </a:lnTo>
                    <a:lnTo>
                      <a:pt x="860023" y="329984"/>
                    </a:lnTo>
                    <a:lnTo>
                      <a:pt x="690019" y="259987"/>
                    </a:lnTo>
                    <a:lnTo>
                      <a:pt x="570015" y="189991"/>
                    </a:lnTo>
                    <a:lnTo>
                      <a:pt x="420011" y="129994"/>
                    </a:lnTo>
                    <a:lnTo>
                      <a:pt x="310008" y="89996"/>
                    </a:lnTo>
                    <a:lnTo>
                      <a:pt x="220006" y="89996"/>
                    </a:lnTo>
                    <a:lnTo>
                      <a:pt x="110003" y="89996"/>
                    </a:lnTo>
                    <a:lnTo>
                      <a:pt x="0" y="89996"/>
                    </a:lnTo>
                    <a:lnTo>
                      <a:pt x="0" y="89996"/>
                    </a:lnTo>
                    <a:lnTo>
                      <a:pt x="10000" y="39998"/>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Freeform 229"/>
              <p:cNvSpPr/>
              <p:nvPr/>
            </p:nvSpPr>
            <p:spPr>
              <a:xfrm>
                <a:off x="7491140" y="1357253"/>
                <a:ext cx="191182" cy="119703"/>
              </a:xfrm>
              <a:custGeom>
                <a:avLst/>
                <a:gdLst>
                  <a:gd name="connsiteX0" fmla="*/ 95002 w 535014"/>
                  <a:gd name="connsiteY0" fmla="*/ 279987 h 334984"/>
                  <a:gd name="connsiteX1" fmla="*/ 155004 w 535014"/>
                  <a:gd name="connsiteY1" fmla="*/ 264988 h 334984"/>
                  <a:gd name="connsiteX2" fmla="*/ 285007 w 535014"/>
                  <a:gd name="connsiteY2" fmla="*/ 289986 h 334984"/>
                  <a:gd name="connsiteX3" fmla="*/ 285007 w 535014"/>
                  <a:gd name="connsiteY3" fmla="*/ 289986 h 334984"/>
                  <a:gd name="connsiteX4" fmla="*/ 355009 w 535014"/>
                  <a:gd name="connsiteY4" fmla="*/ 304986 h 334984"/>
                  <a:gd name="connsiteX5" fmla="*/ 395010 w 535014"/>
                  <a:gd name="connsiteY5" fmla="*/ 334984 h 334984"/>
                  <a:gd name="connsiteX6" fmla="*/ 425011 w 535014"/>
                  <a:gd name="connsiteY6" fmla="*/ 299986 h 334984"/>
                  <a:gd name="connsiteX7" fmla="*/ 395010 w 535014"/>
                  <a:gd name="connsiteY7" fmla="*/ 264988 h 334984"/>
                  <a:gd name="connsiteX8" fmla="*/ 335009 w 535014"/>
                  <a:gd name="connsiteY8" fmla="*/ 244989 h 334984"/>
                  <a:gd name="connsiteX9" fmla="*/ 300008 w 535014"/>
                  <a:gd name="connsiteY9" fmla="*/ 209990 h 334984"/>
                  <a:gd name="connsiteX10" fmla="*/ 235006 w 535014"/>
                  <a:gd name="connsiteY10" fmla="*/ 209990 h 334984"/>
                  <a:gd name="connsiteX11" fmla="*/ 235006 w 535014"/>
                  <a:gd name="connsiteY11" fmla="*/ 209990 h 334984"/>
                  <a:gd name="connsiteX12" fmla="*/ 220006 w 535014"/>
                  <a:gd name="connsiteY12" fmla="*/ 169992 h 334984"/>
                  <a:gd name="connsiteX13" fmla="*/ 325008 w 535014"/>
                  <a:gd name="connsiteY13" fmla="*/ 184991 h 334984"/>
                  <a:gd name="connsiteX14" fmla="*/ 390010 w 535014"/>
                  <a:gd name="connsiteY14" fmla="*/ 209990 h 334984"/>
                  <a:gd name="connsiteX15" fmla="*/ 390010 w 535014"/>
                  <a:gd name="connsiteY15" fmla="*/ 209990 h 334984"/>
                  <a:gd name="connsiteX16" fmla="*/ 440012 w 535014"/>
                  <a:gd name="connsiteY16" fmla="*/ 264988 h 334984"/>
                  <a:gd name="connsiteX17" fmla="*/ 440012 w 535014"/>
                  <a:gd name="connsiteY17" fmla="*/ 264988 h 334984"/>
                  <a:gd name="connsiteX18" fmla="*/ 445012 w 535014"/>
                  <a:gd name="connsiteY18" fmla="*/ 189991 h 334984"/>
                  <a:gd name="connsiteX19" fmla="*/ 390010 w 535014"/>
                  <a:gd name="connsiteY19" fmla="*/ 149993 h 334984"/>
                  <a:gd name="connsiteX20" fmla="*/ 335009 w 535014"/>
                  <a:gd name="connsiteY20" fmla="*/ 139994 h 334984"/>
                  <a:gd name="connsiteX21" fmla="*/ 245006 w 535014"/>
                  <a:gd name="connsiteY21" fmla="*/ 119995 h 334984"/>
                  <a:gd name="connsiteX22" fmla="*/ 420011 w 535014"/>
                  <a:gd name="connsiteY22" fmla="*/ 134994 h 334984"/>
                  <a:gd name="connsiteX23" fmla="*/ 420011 w 535014"/>
                  <a:gd name="connsiteY23" fmla="*/ 134994 h 334984"/>
                  <a:gd name="connsiteX24" fmla="*/ 495013 w 535014"/>
                  <a:gd name="connsiteY24" fmla="*/ 189991 h 334984"/>
                  <a:gd name="connsiteX25" fmla="*/ 535014 w 535014"/>
                  <a:gd name="connsiteY25" fmla="*/ 154993 h 334984"/>
                  <a:gd name="connsiteX26" fmla="*/ 455012 w 535014"/>
                  <a:gd name="connsiteY26" fmla="*/ 79997 h 334984"/>
                  <a:gd name="connsiteX27" fmla="*/ 385010 w 535014"/>
                  <a:gd name="connsiteY27" fmla="*/ 49998 h 334984"/>
                  <a:gd name="connsiteX28" fmla="*/ 305008 w 535014"/>
                  <a:gd name="connsiteY28" fmla="*/ 39998 h 334984"/>
                  <a:gd name="connsiteX29" fmla="*/ 240006 w 535014"/>
                  <a:gd name="connsiteY29" fmla="*/ 29999 h 334984"/>
                  <a:gd name="connsiteX30" fmla="*/ 195005 w 535014"/>
                  <a:gd name="connsiteY30" fmla="*/ 24999 h 334984"/>
                  <a:gd name="connsiteX31" fmla="*/ 195005 w 535014"/>
                  <a:gd name="connsiteY31" fmla="*/ 24999 h 334984"/>
                  <a:gd name="connsiteX32" fmla="*/ 120003 w 535014"/>
                  <a:gd name="connsiteY32" fmla="*/ 0 h 334984"/>
                  <a:gd name="connsiteX33" fmla="*/ 120003 w 535014"/>
                  <a:gd name="connsiteY33" fmla="*/ 0 h 334984"/>
                  <a:gd name="connsiteX34" fmla="*/ 45001 w 535014"/>
                  <a:gd name="connsiteY34" fmla="*/ 0 h 334984"/>
                  <a:gd name="connsiteX35" fmla="*/ 0 w 535014"/>
                  <a:gd name="connsiteY35" fmla="*/ 29999 h 33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5014" h="334984">
                    <a:moveTo>
                      <a:pt x="95002" y="279987"/>
                    </a:moveTo>
                    <a:lnTo>
                      <a:pt x="155004" y="264988"/>
                    </a:lnTo>
                    <a:lnTo>
                      <a:pt x="285007" y="289986"/>
                    </a:lnTo>
                    <a:lnTo>
                      <a:pt x="285007" y="289986"/>
                    </a:lnTo>
                    <a:lnTo>
                      <a:pt x="355009" y="304986"/>
                    </a:lnTo>
                    <a:lnTo>
                      <a:pt x="395010" y="334984"/>
                    </a:lnTo>
                    <a:lnTo>
                      <a:pt x="425011" y="299986"/>
                    </a:lnTo>
                    <a:lnTo>
                      <a:pt x="395010" y="264988"/>
                    </a:lnTo>
                    <a:lnTo>
                      <a:pt x="335009" y="244989"/>
                    </a:lnTo>
                    <a:lnTo>
                      <a:pt x="300008" y="209990"/>
                    </a:lnTo>
                    <a:lnTo>
                      <a:pt x="235006" y="209990"/>
                    </a:lnTo>
                    <a:lnTo>
                      <a:pt x="235006" y="209990"/>
                    </a:lnTo>
                    <a:lnTo>
                      <a:pt x="220006" y="169992"/>
                    </a:lnTo>
                    <a:lnTo>
                      <a:pt x="325008" y="184991"/>
                    </a:lnTo>
                    <a:lnTo>
                      <a:pt x="390010" y="209990"/>
                    </a:lnTo>
                    <a:lnTo>
                      <a:pt x="390010" y="209990"/>
                    </a:lnTo>
                    <a:lnTo>
                      <a:pt x="440012" y="264988"/>
                    </a:lnTo>
                    <a:lnTo>
                      <a:pt x="440012" y="264988"/>
                    </a:lnTo>
                    <a:lnTo>
                      <a:pt x="445012" y="189991"/>
                    </a:lnTo>
                    <a:lnTo>
                      <a:pt x="390010" y="149993"/>
                    </a:lnTo>
                    <a:lnTo>
                      <a:pt x="335009" y="139994"/>
                    </a:lnTo>
                    <a:lnTo>
                      <a:pt x="245006" y="119995"/>
                    </a:lnTo>
                    <a:lnTo>
                      <a:pt x="420011" y="134994"/>
                    </a:lnTo>
                    <a:lnTo>
                      <a:pt x="420011" y="134994"/>
                    </a:lnTo>
                    <a:lnTo>
                      <a:pt x="495013" y="189991"/>
                    </a:lnTo>
                    <a:lnTo>
                      <a:pt x="535014" y="154993"/>
                    </a:lnTo>
                    <a:lnTo>
                      <a:pt x="455012" y="79997"/>
                    </a:lnTo>
                    <a:lnTo>
                      <a:pt x="385010" y="49998"/>
                    </a:lnTo>
                    <a:lnTo>
                      <a:pt x="305008" y="39998"/>
                    </a:lnTo>
                    <a:lnTo>
                      <a:pt x="240006" y="29999"/>
                    </a:lnTo>
                    <a:lnTo>
                      <a:pt x="195005" y="24999"/>
                    </a:lnTo>
                    <a:lnTo>
                      <a:pt x="195005" y="24999"/>
                    </a:lnTo>
                    <a:lnTo>
                      <a:pt x="120003" y="0"/>
                    </a:lnTo>
                    <a:lnTo>
                      <a:pt x="120003" y="0"/>
                    </a:lnTo>
                    <a:lnTo>
                      <a:pt x="45001" y="0"/>
                    </a:lnTo>
                    <a:lnTo>
                      <a:pt x="0" y="29999"/>
                    </a:lnTo>
                  </a:path>
                </a:pathLst>
              </a:custGeom>
              <a:solidFill>
                <a:srgbClr val="BBD2EE"/>
              </a:solidFill>
              <a:ln w="6350">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1" name="Freeform 230"/>
              <p:cNvSpPr/>
              <p:nvPr/>
            </p:nvSpPr>
            <p:spPr>
              <a:xfrm>
                <a:off x="6838619" y="1359041"/>
                <a:ext cx="675392" cy="366256"/>
              </a:xfrm>
              <a:custGeom>
                <a:avLst/>
                <a:gdLst>
                  <a:gd name="connsiteX0" fmla="*/ 1775048 w 1890051"/>
                  <a:gd name="connsiteY0" fmla="*/ 14999 h 1024950"/>
                  <a:gd name="connsiteX1" fmla="*/ 1665045 w 1890051"/>
                  <a:gd name="connsiteY1" fmla="*/ 0 h 1024950"/>
                  <a:gd name="connsiteX2" fmla="*/ 1535041 w 1890051"/>
                  <a:gd name="connsiteY2" fmla="*/ 0 h 1024950"/>
                  <a:gd name="connsiteX3" fmla="*/ 1455039 w 1890051"/>
                  <a:gd name="connsiteY3" fmla="*/ 39998 h 1024950"/>
                  <a:gd name="connsiteX4" fmla="*/ 1320036 w 1890051"/>
                  <a:gd name="connsiteY4" fmla="*/ 139993 h 1024950"/>
                  <a:gd name="connsiteX5" fmla="*/ 1235033 w 1890051"/>
                  <a:gd name="connsiteY5" fmla="*/ 234989 h 1024950"/>
                  <a:gd name="connsiteX6" fmla="*/ 1115030 w 1890051"/>
                  <a:gd name="connsiteY6" fmla="*/ 294986 h 1024950"/>
                  <a:gd name="connsiteX7" fmla="*/ 1005027 w 1890051"/>
                  <a:gd name="connsiteY7" fmla="*/ 354983 h 1024950"/>
                  <a:gd name="connsiteX8" fmla="*/ 905024 w 1890051"/>
                  <a:gd name="connsiteY8" fmla="*/ 419980 h 1024950"/>
                  <a:gd name="connsiteX9" fmla="*/ 785021 w 1890051"/>
                  <a:gd name="connsiteY9" fmla="*/ 404980 h 1024950"/>
                  <a:gd name="connsiteX10" fmla="*/ 725019 w 1890051"/>
                  <a:gd name="connsiteY10" fmla="*/ 274987 h 1024950"/>
                  <a:gd name="connsiteX11" fmla="*/ 610016 w 1890051"/>
                  <a:gd name="connsiteY11" fmla="*/ 179991 h 1024950"/>
                  <a:gd name="connsiteX12" fmla="*/ 540014 w 1890051"/>
                  <a:gd name="connsiteY12" fmla="*/ 94995 h 1024950"/>
                  <a:gd name="connsiteX13" fmla="*/ 445012 w 1890051"/>
                  <a:gd name="connsiteY13" fmla="*/ 44998 h 1024950"/>
                  <a:gd name="connsiteX14" fmla="*/ 300008 w 1890051"/>
                  <a:gd name="connsiteY14" fmla="*/ 14999 h 1024950"/>
                  <a:gd name="connsiteX15" fmla="*/ 170004 w 1890051"/>
                  <a:gd name="connsiteY15" fmla="*/ 49997 h 1024950"/>
                  <a:gd name="connsiteX16" fmla="*/ 75002 w 1890051"/>
                  <a:gd name="connsiteY16" fmla="*/ 119994 h 1024950"/>
                  <a:gd name="connsiteX17" fmla="*/ 35000 w 1890051"/>
                  <a:gd name="connsiteY17" fmla="*/ 194990 h 1024950"/>
                  <a:gd name="connsiteX18" fmla="*/ 15000 w 1890051"/>
                  <a:gd name="connsiteY18" fmla="*/ 299985 h 1024950"/>
                  <a:gd name="connsiteX19" fmla="*/ 10000 w 1890051"/>
                  <a:gd name="connsiteY19" fmla="*/ 394981 h 1024950"/>
                  <a:gd name="connsiteX20" fmla="*/ 0 w 1890051"/>
                  <a:gd name="connsiteY20" fmla="*/ 459978 h 1024950"/>
                  <a:gd name="connsiteX21" fmla="*/ 15000 w 1890051"/>
                  <a:gd name="connsiteY21" fmla="*/ 549973 h 1024950"/>
                  <a:gd name="connsiteX22" fmla="*/ 60001 w 1890051"/>
                  <a:gd name="connsiteY22" fmla="*/ 614970 h 1024950"/>
                  <a:gd name="connsiteX23" fmla="*/ 160004 w 1890051"/>
                  <a:gd name="connsiteY23" fmla="*/ 709965 h 1024950"/>
                  <a:gd name="connsiteX24" fmla="*/ 220006 w 1890051"/>
                  <a:gd name="connsiteY24" fmla="*/ 789962 h 1024950"/>
                  <a:gd name="connsiteX25" fmla="*/ 335009 w 1890051"/>
                  <a:gd name="connsiteY25" fmla="*/ 864958 h 1024950"/>
                  <a:gd name="connsiteX26" fmla="*/ 460012 w 1890051"/>
                  <a:gd name="connsiteY26" fmla="*/ 959953 h 1024950"/>
                  <a:gd name="connsiteX27" fmla="*/ 575015 w 1890051"/>
                  <a:gd name="connsiteY27" fmla="*/ 1009951 h 1024950"/>
                  <a:gd name="connsiteX28" fmla="*/ 665018 w 1890051"/>
                  <a:gd name="connsiteY28" fmla="*/ 1024950 h 1024950"/>
                  <a:gd name="connsiteX29" fmla="*/ 755020 w 1890051"/>
                  <a:gd name="connsiteY29" fmla="*/ 1024950 h 1024950"/>
                  <a:gd name="connsiteX30" fmla="*/ 835022 w 1890051"/>
                  <a:gd name="connsiteY30" fmla="*/ 999951 h 1024950"/>
                  <a:gd name="connsiteX31" fmla="*/ 915025 w 1890051"/>
                  <a:gd name="connsiteY31" fmla="*/ 954954 h 1024950"/>
                  <a:gd name="connsiteX32" fmla="*/ 1005027 w 1890051"/>
                  <a:gd name="connsiteY32" fmla="*/ 904956 h 1024950"/>
                  <a:gd name="connsiteX33" fmla="*/ 1110030 w 1890051"/>
                  <a:gd name="connsiteY33" fmla="*/ 854958 h 1024950"/>
                  <a:gd name="connsiteX34" fmla="*/ 1200032 w 1890051"/>
                  <a:gd name="connsiteY34" fmla="*/ 769963 h 1024950"/>
                  <a:gd name="connsiteX35" fmla="*/ 1330036 w 1890051"/>
                  <a:gd name="connsiteY35" fmla="*/ 664968 h 1024950"/>
                  <a:gd name="connsiteX36" fmla="*/ 1385037 w 1890051"/>
                  <a:gd name="connsiteY36" fmla="*/ 584971 h 1024950"/>
                  <a:gd name="connsiteX37" fmla="*/ 1480040 w 1890051"/>
                  <a:gd name="connsiteY37" fmla="*/ 524974 h 1024950"/>
                  <a:gd name="connsiteX38" fmla="*/ 1535041 w 1890051"/>
                  <a:gd name="connsiteY38" fmla="*/ 464977 h 1024950"/>
                  <a:gd name="connsiteX39" fmla="*/ 1615044 w 1890051"/>
                  <a:gd name="connsiteY39" fmla="*/ 394981 h 1024950"/>
                  <a:gd name="connsiteX40" fmla="*/ 1695046 w 1890051"/>
                  <a:gd name="connsiteY40" fmla="*/ 349983 h 1024950"/>
                  <a:gd name="connsiteX41" fmla="*/ 1815049 w 1890051"/>
                  <a:gd name="connsiteY41" fmla="*/ 319984 h 1024950"/>
                  <a:gd name="connsiteX42" fmla="*/ 1885051 w 1890051"/>
                  <a:gd name="connsiteY42" fmla="*/ 299985 h 1024950"/>
                  <a:gd name="connsiteX43" fmla="*/ 1890051 w 1890051"/>
                  <a:gd name="connsiteY43" fmla="*/ 189991 h 1024950"/>
                  <a:gd name="connsiteX44" fmla="*/ 1865051 w 1890051"/>
                  <a:gd name="connsiteY44" fmla="*/ 109995 h 1024950"/>
                  <a:gd name="connsiteX45" fmla="*/ 1820049 w 1890051"/>
                  <a:gd name="connsiteY45" fmla="*/ 69997 h 1024950"/>
                  <a:gd name="connsiteX46" fmla="*/ 1775048 w 1890051"/>
                  <a:gd name="connsiteY46" fmla="*/ 14999 h 10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90051" h="1024950">
                    <a:moveTo>
                      <a:pt x="1775048" y="14999"/>
                    </a:moveTo>
                    <a:lnTo>
                      <a:pt x="1665045" y="0"/>
                    </a:lnTo>
                    <a:lnTo>
                      <a:pt x="1535041" y="0"/>
                    </a:lnTo>
                    <a:lnTo>
                      <a:pt x="1455039" y="39998"/>
                    </a:lnTo>
                    <a:lnTo>
                      <a:pt x="1320036" y="139993"/>
                    </a:lnTo>
                    <a:lnTo>
                      <a:pt x="1235033" y="234989"/>
                    </a:lnTo>
                    <a:lnTo>
                      <a:pt x="1115030" y="294986"/>
                    </a:lnTo>
                    <a:lnTo>
                      <a:pt x="1005027" y="354983"/>
                    </a:lnTo>
                    <a:lnTo>
                      <a:pt x="905024" y="419980"/>
                    </a:lnTo>
                    <a:lnTo>
                      <a:pt x="785021" y="404980"/>
                    </a:lnTo>
                    <a:lnTo>
                      <a:pt x="725019" y="274987"/>
                    </a:lnTo>
                    <a:lnTo>
                      <a:pt x="610016" y="179991"/>
                    </a:lnTo>
                    <a:lnTo>
                      <a:pt x="540014" y="94995"/>
                    </a:lnTo>
                    <a:lnTo>
                      <a:pt x="445012" y="44998"/>
                    </a:lnTo>
                    <a:lnTo>
                      <a:pt x="300008" y="14999"/>
                    </a:lnTo>
                    <a:lnTo>
                      <a:pt x="170004" y="49997"/>
                    </a:lnTo>
                    <a:lnTo>
                      <a:pt x="75002" y="119994"/>
                    </a:lnTo>
                    <a:lnTo>
                      <a:pt x="35000" y="194990"/>
                    </a:lnTo>
                    <a:lnTo>
                      <a:pt x="15000" y="299985"/>
                    </a:lnTo>
                    <a:lnTo>
                      <a:pt x="10000" y="394981"/>
                    </a:lnTo>
                    <a:lnTo>
                      <a:pt x="0" y="459978"/>
                    </a:lnTo>
                    <a:lnTo>
                      <a:pt x="15000" y="549973"/>
                    </a:lnTo>
                    <a:lnTo>
                      <a:pt x="60001" y="614970"/>
                    </a:lnTo>
                    <a:lnTo>
                      <a:pt x="160004" y="709965"/>
                    </a:lnTo>
                    <a:lnTo>
                      <a:pt x="220006" y="789962"/>
                    </a:lnTo>
                    <a:lnTo>
                      <a:pt x="335009" y="864958"/>
                    </a:lnTo>
                    <a:lnTo>
                      <a:pt x="460012" y="959953"/>
                    </a:lnTo>
                    <a:lnTo>
                      <a:pt x="575015" y="1009951"/>
                    </a:lnTo>
                    <a:lnTo>
                      <a:pt x="665018" y="1024950"/>
                    </a:lnTo>
                    <a:lnTo>
                      <a:pt x="755020" y="1024950"/>
                    </a:lnTo>
                    <a:lnTo>
                      <a:pt x="835022" y="999951"/>
                    </a:lnTo>
                    <a:lnTo>
                      <a:pt x="915025" y="954954"/>
                    </a:lnTo>
                    <a:lnTo>
                      <a:pt x="1005027" y="904956"/>
                    </a:lnTo>
                    <a:lnTo>
                      <a:pt x="1110030" y="854958"/>
                    </a:lnTo>
                    <a:lnTo>
                      <a:pt x="1200032" y="769963"/>
                    </a:lnTo>
                    <a:lnTo>
                      <a:pt x="1330036" y="664968"/>
                    </a:lnTo>
                    <a:lnTo>
                      <a:pt x="1385037" y="584971"/>
                    </a:lnTo>
                    <a:lnTo>
                      <a:pt x="1480040" y="524974"/>
                    </a:lnTo>
                    <a:lnTo>
                      <a:pt x="1535041" y="464977"/>
                    </a:lnTo>
                    <a:lnTo>
                      <a:pt x="1615044" y="394981"/>
                    </a:lnTo>
                    <a:lnTo>
                      <a:pt x="1695046" y="349983"/>
                    </a:lnTo>
                    <a:lnTo>
                      <a:pt x="1815049" y="319984"/>
                    </a:lnTo>
                    <a:lnTo>
                      <a:pt x="1885051" y="299985"/>
                    </a:lnTo>
                    <a:lnTo>
                      <a:pt x="1890051" y="189991"/>
                    </a:lnTo>
                    <a:lnTo>
                      <a:pt x="1865051" y="109995"/>
                    </a:lnTo>
                    <a:lnTo>
                      <a:pt x="1820049" y="69997"/>
                    </a:lnTo>
                    <a:lnTo>
                      <a:pt x="1775048" y="14999"/>
                    </a:lnTo>
                    <a:close/>
                  </a:path>
                </a:pathLst>
              </a:cu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Freeform 238"/>
              <p:cNvSpPr/>
              <p:nvPr/>
            </p:nvSpPr>
            <p:spPr>
              <a:xfrm rot="283678">
                <a:off x="6945443" y="1024334"/>
                <a:ext cx="277330" cy="368943"/>
              </a:xfrm>
              <a:custGeom>
                <a:avLst/>
                <a:gdLst>
                  <a:gd name="connsiteX0" fmla="*/ 0 w 277330"/>
                  <a:gd name="connsiteY0" fmla="*/ 76300 h 368943"/>
                  <a:gd name="connsiteX1" fmla="*/ 12636 w 277330"/>
                  <a:gd name="connsiteY1" fmla="*/ 196357 h 368943"/>
                  <a:gd name="connsiteX2" fmla="*/ 69500 w 277330"/>
                  <a:gd name="connsiteY2" fmla="*/ 297458 h 368943"/>
                  <a:gd name="connsiteX3" fmla="*/ 157955 w 277330"/>
                  <a:gd name="connsiteY3" fmla="*/ 360646 h 368943"/>
                  <a:gd name="connsiteX4" fmla="*/ 202182 w 277330"/>
                  <a:gd name="connsiteY4" fmla="*/ 360646 h 368943"/>
                  <a:gd name="connsiteX5" fmla="*/ 259046 w 277330"/>
                  <a:gd name="connsiteY5" fmla="*/ 291139 h 368943"/>
                  <a:gd name="connsiteX6" fmla="*/ 271682 w 277330"/>
                  <a:gd name="connsiteY6" fmla="*/ 190038 h 368943"/>
                  <a:gd name="connsiteX7" fmla="*/ 271682 w 277330"/>
                  <a:gd name="connsiteY7" fmla="*/ 95256 h 368943"/>
                  <a:gd name="connsiteX8" fmla="*/ 202182 w 277330"/>
                  <a:gd name="connsiteY8" fmla="*/ 6793 h 368943"/>
                  <a:gd name="connsiteX9" fmla="*/ 107409 w 277330"/>
                  <a:gd name="connsiteY9" fmla="*/ 6793 h 368943"/>
                  <a:gd name="connsiteX10" fmla="*/ 31591 w 277330"/>
                  <a:gd name="connsiteY10" fmla="*/ 13112 h 368943"/>
                  <a:gd name="connsiteX11" fmla="*/ 0 w 277330"/>
                  <a:gd name="connsiteY11" fmla="*/ 76300 h 36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330" h="368943">
                    <a:moveTo>
                      <a:pt x="0" y="76300"/>
                    </a:moveTo>
                    <a:cubicBezTo>
                      <a:pt x="-3159" y="106841"/>
                      <a:pt x="1053" y="159497"/>
                      <a:pt x="12636" y="196357"/>
                    </a:cubicBezTo>
                    <a:cubicBezTo>
                      <a:pt x="24219" y="233217"/>
                      <a:pt x="45280" y="270077"/>
                      <a:pt x="69500" y="297458"/>
                    </a:cubicBezTo>
                    <a:cubicBezTo>
                      <a:pt x="93720" y="324839"/>
                      <a:pt x="135841" y="350115"/>
                      <a:pt x="157955" y="360646"/>
                    </a:cubicBezTo>
                    <a:cubicBezTo>
                      <a:pt x="180069" y="371177"/>
                      <a:pt x="185334" y="372230"/>
                      <a:pt x="202182" y="360646"/>
                    </a:cubicBezTo>
                    <a:cubicBezTo>
                      <a:pt x="219030" y="349062"/>
                      <a:pt x="247463" y="319574"/>
                      <a:pt x="259046" y="291139"/>
                    </a:cubicBezTo>
                    <a:cubicBezTo>
                      <a:pt x="270629" y="262704"/>
                      <a:pt x="269576" y="222685"/>
                      <a:pt x="271682" y="190038"/>
                    </a:cubicBezTo>
                    <a:cubicBezTo>
                      <a:pt x="273788" y="157391"/>
                      <a:pt x="283265" y="125797"/>
                      <a:pt x="271682" y="95256"/>
                    </a:cubicBezTo>
                    <a:cubicBezTo>
                      <a:pt x="260099" y="64715"/>
                      <a:pt x="229561" y="21537"/>
                      <a:pt x="202182" y="6793"/>
                    </a:cubicBezTo>
                    <a:cubicBezTo>
                      <a:pt x="174803" y="-7951"/>
                      <a:pt x="135841" y="5740"/>
                      <a:pt x="107409" y="6793"/>
                    </a:cubicBezTo>
                    <a:cubicBezTo>
                      <a:pt x="78977" y="7846"/>
                      <a:pt x="49492" y="-579"/>
                      <a:pt x="31591" y="13112"/>
                    </a:cubicBezTo>
                    <a:cubicBezTo>
                      <a:pt x="13690" y="26803"/>
                      <a:pt x="3159" y="45759"/>
                      <a:pt x="0" y="76300"/>
                    </a:cubicBezTo>
                    <a:close/>
                  </a:path>
                </a:pathLst>
              </a:custGeom>
              <a:solidFill>
                <a:srgbClr val="BBD2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Freeform 196"/>
              <p:cNvSpPr/>
              <p:nvPr/>
            </p:nvSpPr>
            <p:spPr>
              <a:xfrm>
                <a:off x="6925729" y="945530"/>
                <a:ext cx="310895" cy="262633"/>
              </a:xfrm>
              <a:custGeom>
                <a:avLst/>
                <a:gdLst>
                  <a:gd name="connsiteX0" fmla="*/ 0 w 870023"/>
                  <a:gd name="connsiteY0" fmla="*/ 544973 h 734964"/>
                  <a:gd name="connsiteX1" fmla="*/ 60001 w 870023"/>
                  <a:gd name="connsiteY1" fmla="*/ 594971 h 734964"/>
                  <a:gd name="connsiteX2" fmla="*/ 110003 w 870023"/>
                  <a:gd name="connsiteY2" fmla="*/ 664967 h 734964"/>
                  <a:gd name="connsiteX3" fmla="*/ 130003 w 870023"/>
                  <a:gd name="connsiteY3" fmla="*/ 709965 h 734964"/>
                  <a:gd name="connsiteX4" fmla="*/ 140004 w 870023"/>
                  <a:gd name="connsiteY4" fmla="*/ 564972 h 734964"/>
                  <a:gd name="connsiteX5" fmla="*/ 190005 w 870023"/>
                  <a:gd name="connsiteY5" fmla="*/ 489976 h 734964"/>
                  <a:gd name="connsiteX6" fmla="*/ 235006 w 870023"/>
                  <a:gd name="connsiteY6" fmla="*/ 414980 h 734964"/>
                  <a:gd name="connsiteX7" fmla="*/ 320008 w 870023"/>
                  <a:gd name="connsiteY7" fmla="*/ 404980 h 734964"/>
                  <a:gd name="connsiteX8" fmla="*/ 405011 w 870023"/>
                  <a:gd name="connsiteY8" fmla="*/ 374982 h 734964"/>
                  <a:gd name="connsiteX9" fmla="*/ 505013 w 870023"/>
                  <a:gd name="connsiteY9" fmla="*/ 374982 h 734964"/>
                  <a:gd name="connsiteX10" fmla="*/ 595016 w 870023"/>
                  <a:gd name="connsiteY10" fmla="*/ 359982 h 734964"/>
                  <a:gd name="connsiteX11" fmla="*/ 670018 w 870023"/>
                  <a:gd name="connsiteY11" fmla="*/ 364982 h 734964"/>
                  <a:gd name="connsiteX12" fmla="*/ 705019 w 870023"/>
                  <a:gd name="connsiteY12" fmla="*/ 409980 h 734964"/>
                  <a:gd name="connsiteX13" fmla="*/ 765021 w 870023"/>
                  <a:gd name="connsiteY13" fmla="*/ 424979 h 734964"/>
                  <a:gd name="connsiteX14" fmla="*/ 785021 w 870023"/>
                  <a:gd name="connsiteY14" fmla="*/ 469977 h 734964"/>
                  <a:gd name="connsiteX15" fmla="*/ 815022 w 870023"/>
                  <a:gd name="connsiteY15" fmla="*/ 504975 h 734964"/>
                  <a:gd name="connsiteX16" fmla="*/ 830022 w 870023"/>
                  <a:gd name="connsiteY16" fmla="*/ 549973 h 734964"/>
                  <a:gd name="connsiteX17" fmla="*/ 830022 w 870023"/>
                  <a:gd name="connsiteY17" fmla="*/ 689966 h 734964"/>
                  <a:gd name="connsiteX18" fmla="*/ 845023 w 870023"/>
                  <a:gd name="connsiteY18" fmla="*/ 734964 h 734964"/>
                  <a:gd name="connsiteX19" fmla="*/ 870023 w 870023"/>
                  <a:gd name="connsiteY19" fmla="*/ 564972 h 734964"/>
                  <a:gd name="connsiteX20" fmla="*/ 860023 w 870023"/>
                  <a:gd name="connsiteY20" fmla="*/ 449978 h 734964"/>
                  <a:gd name="connsiteX21" fmla="*/ 860023 w 870023"/>
                  <a:gd name="connsiteY21" fmla="*/ 344983 h 734964"/>
                  <a:gd name="connsiteX22" fmla="*/ 850023 w 870023"/>
                  <a:gd name="connsiteY22" fmla="*/ 284986 h 734964"/>
                  <a:gd name="connsiteX23" fmla="*/ 815022 w 870023"/>
                  <a:gd name="connsiteY23" fmla="*/ 219989 h 734964"/>
                  <a:gd name="connsiteX24" fmla="*/ 775021 w 870023"/>
                  <a:gd name="connsiteY24" fmla="*/ 144993 h 734964"/>
                  <a:gd name="connsiteX25" fmla="*/ 715019 w 870023"/>
                  <a:gd name="connsiteY25" fmla="*/ 84996 h 734964"/>
                  <a:gd name="connsiteX26" fmla="*/ 635017 w 870023"/>
                  <a:gd name="connsiteY26" fmla="*/ 49997 h 734964"/>
                  <a:gd name="connsiteX27" fmla="*/ 540014 w 870023"/>
                  <a:gd name="connsiteY27" fmla="*/ 19999 h 734964"/>
                  <a:gd name="connsiteX28" fmla="*/ 445012 w 870023"/>
                  <a:gd name="connsiteY28" fmla="*/ 0 h 734964"/>
                  <a:gd name="connsiteX29" fmla="*/ 370010 w 870023"/>
                  <a:gd name="connsiteY29" fmla="*/ 0 h 734964"/>
                  <a:gd name="connsiteX30" fmla="*/ 275007 w 870023"/>
                  <a:gd name="connsiteY30" fmla="*/ 24999 h 734964"/>
                  <a:gd name="connsiteX31" fmla="*/ 215006 w 870023"/>
                  <a:gd name="connsiteY31" fmla="*/ 59997 h 734964"/>
                  <a:gd name="connsiteX32" fmla="*/ 175004 w 870023"/>
                  <a:gd name="connsiteY32" fmla="*/ 94995 h 734964"/>
                  <a:gd name="connsiteX33" fmla="*/ 130003 w 870023"/>
                  <a:gd name="connsiteY33" fmla="*/ 129994 h 734964"/>
                  <a:gd name="connsiteX34" fmla="*/ 85002 w 870023"/>
                  <a:gd name="connsiteY34" fmla="*/ 189991 h 734964"/>
                  <a:gd name="connsiteX35" fmla="*/ 60001 w 870023"/>
                  <a:gd name="connsiteY35" fmla="*/ 229989 h 734964"/>
                  <a:gd name="connsiteX36" fmla="*/ 35001 w 870023"/>
                  <a:gd name="connsiteY36" fmla="*/ 289986 h 734964"/>
                  <a:gd name="connsiteX37" fmla="*/ 10000 w 870023"/>
                  <a:gd name="connsiteY37" fmla="*/ 374982 h 734964"/>
                  <a:gd name="connsiteX38" fmla="*/ 10000 w 870023"/>
                  <a:gd name="connsiteY38" fmla="*/ 444978 h 734964"/>
                  <a:gd name="connsiteX39" fmla="*/ 0 w 870023"/>
                  <a:gd name="connsiteY39" fmla="*/ 544973 h 73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0023" h="734964">
                    <a:moveTo>
                      <a:pt x="0" y="544973"/>
                    </a:moveTo>
                    <a:lnTo>
                      <a:pt x="60001" y="594971"/>
                    </a:lnTo>
                    <a:lnTo>
                      <a:pt x="110003" y="664967"/>
                    </a:lnTo>
                    <a:lnTo>
                      <a:pt x="130003" y="709965"/>
                    </a:lnTo>
                    <a:lnTo>
                      <a:pt x="140004" y="564972"/>
                    </a:lnTo>
                    <a:lnTo>
                      <a:pt x="190005" y="489976"/>
                    </a:lnTo>
                    <a:lnTo>
                      <a:pt x="235006" y="414980"/>
                    </a:lnTo>
                    <a:lnTo>
                      <a:pt x="320008" y="404980"/>
                    </a:lnTo>
                    <a:lnTo>
                      <a:pt x="405011" y="374982"/>
                    </a:lnTo>
                    <a:lnTo>
                      <a:pt x="505013" y="374982"/>
                    </a:lnTo>
                    <a:lnTo>
                      <a:pt x="595016" y="359982"/>
                    </a:lnTo>
                    <a:lnTo>
                      <a:pt x="670018" y="364982"/>
                    </a:lnTo>
                    <a:lnTo>
                      <a:pt x="705019" y="409980"/>
                    </a:lnTo>
                    <a:lnTo>
                      <a:pt x="765021" y="424979"/>
                    </a:lnTo>
                    <a:lnTo>
                      <a:pt x="785021" y="469977"/>
                    </a:lnTo>
                    <a:lnTo>
                      <a:pt x="815022" y="504975"/>
                    </a:lnTo>
                    <a:lnTo>
                      <a:pt x="830022" y="549973"/>
                    </a:lnTo>
                    <a:lnTo>
                      <a:pt x="830022" y="689966"/>
                    </a:lnTo>
                    <a:lnTo>
                      <a:pt x="845023" y="734964"/>
                    </a:lnTo>
                    <a:lnTo>
                      <a:pt x="870023" y="564972"/>
                    </a:lnTo>
                    <a:lnTo>
                      <a:pt x="860023" y="449978"/>
                    </a:lnTo>
                    <a:lnTo>
                      <a:pt x="860023" y="344983"/>
                    </a:lnTo>
                    <a:lnTo>
                      <a:pt x="850023" y="284986"/>
                    </a:lnTo>
                    <a:lnTo>
                      <a:pt x="815022" y="219989"/>
                    </a:lnTo>
                    <a:lnTo>
                      <a:pt x="775021" y="144993"/>
                    </a:lnTo>
                    <a:lnTo>
                      <a:pt x="715019" y="84996"/>
                    </a:lnTo>
                    <a:lnTo>
                      <a:pt x="635017" y="49997"/>
                    </a:lnTo>
                    <a:lnTo>
                      <a:pt x="540014" y="19999"/>
                    </a:lnTo>
                    <a:lnTo>
                      <a:pt x="445012" y="0"/>
                    </a:lnTo>
                    <a:lnTo>
                      <a:pt x="370010" y="0"/>
                    </a:lnTo>
                    <a:lnTo>
                      <a:pt x="275007" y="24999"/>
                    </a:lnTo>
                    <a:lnTo>
                      <a:pt x="215006" y="59997"/>
                    </a:lnTo>
                    <a:lnTo>
                      <a:pt x="175004" y="94995"/>
                    </a:lnTo>
                    <a:lnTo>
                      <a:pt x="130003" y="129994"/>
                    </a:lnTo>
                    <a:lnTo>
                      <a:pt x="85002" y="189991"/>
                    </a:lnTo>
                    <a:lnTo>
                      <a:pt x="60001" y="229989"/>
                    </a:lnTo>
                    <a:lnTo>
                      <a:pt x="35001" y="289986"/>
                    </a:lnTo>
                    <a:lnTo>
                      <a:pt x="10000" y="374982"/>
                    </a:lnTo>
                    <a:lnTo>
                      <a:pt x="10000" y="444978"/>
                    </a:lnTo>
                    <a:lnTo>
                      <a:pt x="0" y="544973"/>
                    </a:lnTo>
                    <a:close/>
                  </a:path>
                </a:pathLst>
              </a:custGeom>
              <a:solidFill>
                <a:srgbClr val="8EB4E3"/>
              </a:solidFill>
              <a:ln w="635">
                <a:solidFill>
                  <a:srgbClr val="5BAB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Freeform 197"/>
              <p:cNvSpPr/>
              <p:nvPr/>
            </p:nvSpPr>
            <p:spPr>
              <a:xfrm>
                <a:off x="6922156" y="1161710"/>
                <a:ext cx="305535" cy="237620"/>
              </a:xfrm>
              <a:custGeom>
                <a:avLst/>
                <a:gdLst>
                  <a:gd name="connsiteX0" fmla="*/ 85003 w 855024"/>
                  <a:gd name="connsiteY0" fmla="*/ 99996 h 664968"/>
                  <a:gd name="connsiteX1" fmla="*/ 40001 w 855024"/>
                  <a:gd name="connsiteY1" fmla="*/ 0 h 664968"/>
                  <a:gd name="connsiteX2" fmla="*/ 40001 w 855024"/>
                  <a:gd name="connsiteY2" fmla="*/ 0 h 664968"/>
                  <a:gd name="connsiteX3" fmla="*/ 0 w 855024"/>
                  <a:gd name="connsiteY3" fmla="*/ 69997 h 664968"/>
                  <a:gd name="connsiteX4" fmla="*/ 15001 w 855024"/>
                  <a:gd name="connsiteY4" fmla="*/ 134994 h 664968"/>
                  <a:gd name="connsiteX5" fmla="*/ 30001 w 855024"/>
                  <a:gd name="connsiteY5" fmla="*/ 199991 h 664968"/>
                  <a:gd name="connsiteX6" fmla="*/ 55002 w 855024"/>
                  <a:gd name="connsiteY6" fmla="*/ 234989 h 664968"/>
                  <a:gd name="connsiteX7" fmla="*/ 55002 w 855024"/>
                  <a:gd name="connsiteY7" fmla="*/ 234989 h 664968"/>
                  <a:gd name="connsiteX8" fmla="*/ 120004 w 855024"/>
                  <a:gd name="connsiteY8" fmla="*/ 229989 h 664968"/>
                  <a:gd name="connsiteX9" fmla="*/ 160005 w 855024"/>
                  <a:gd name="connsiteY9" fmla="*/ 319985 h 664968"/>
                  <a:gd name="connsiteX10" fmla="*/ 165005 w 855024"/>
                  <a:gd name="connsiteY10" fmla="*/ 389981 h 664968"/>
                  <a:gd name="connsiteX11" fmla="*/ 215006 w 855024"/>
                  <a:gd name="connsiteY11" fmla="*/ 459978 h 664968"/>
                  <a:gd name="connsiteX12" fmla="*/ 260008 w 855024"/>
                  <a:gd name="connsiteY12" fmla="*/ 509976 h 664968"/>
                  <a:gd name="connsiteX13" fmla="*/ 315009 w 855024"/>
                  <a:gd name="connsiteY13" fmla="*/ 559973 h 664968"/>
                  <a:gd name="connsiteX14" fmla="*/ 370011 w 855024"/>
                  <a:gd name="connsiteY14" fmla="*/ 609971 h 664968"/>
                  <a:gd name="connsiteX15" fmla="*/ 400011 w 855024"/>
                  <a:gd name="connsiteY15" fmla="*/ 654969 h 664968"/>
                  <a:gd name="connsiteX16" fmla="*/ 455013 w 855024"/>
                  <a:gd name="connsiteY16" fmla="*/ 664968 h 664968"/>
                  <a:gd name="connsiteX17" fmla="*/ 530015 w 855024"/>
                  <a:gd name="connsiteY17" fmla="*/ 659968 h 664968"/>
                  <a:gd name="connsiteX18" fmla="*/ 590017 w 855024"/>
                  <a:gd name="connsiteY18" fmla="*/ 639969 h 664968"/>
                  <a:gd name="connsiteX19" fmla="*/ 640018 w 855024"/>
                  <a:gd name="connsiteY19" fmla="*/ 609971 h 664968"/>
                  <a:gd name="connsiteX20" fmla="*/ 690019 w 855024"/>
                  <a:gd name="connsiteY20" fmla="*/ 529975 h 664968"/>
                  <a:gd name="connsiteX21" fmla="*/ 760021 w 855024"/>
                  <a:gd name="connsiteY21" fmla="*/ 469978 h 664968"/>
                  <a:gd name="connsiteX22" fmla="*/ 800022 w 855024"/>
                  <a:gd name="connsiteY22" fmla="*/ 359983 h 664968"/>
                  <a:gd name="connsiteX23" fmla="*/ 805022 w 855024"/>
                  <a:gd name="connsiteY23" fmla="*/ 269987 h 664968"/>
                  <a:gd name="connsiteX24" fmla="*/ 805022 w 855024"/>
                  <a:gd name="connsiteY24" fmla="*/ 269987 h 664968"/>
                  <a:gd name="connsiteX25" fmla="*/ 855024 w 855024"/>
                  <a:gd name="connsiteY25" fmla="*/ 239989 h 664968"/>
                  <a:gd name="connsiteX26" fmla="*/ 855024 w 855024"/>
                  <a:gd name="connsiteY26" fmla="*/ 239989 h 664968"/>
                  <a:gd name="connsiteX27" fmla="*/ 855024 w 855024"/>
                  <a:gd name="connsiteY27" fmla="*/ 159993 h 664968"/>
                  <a:gd name="connsiteX28" fmla="*/ 855024 w 855024"/>
                  <a:gd name="connsiteY28" fmla="*/ 159993 h 66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024" h="664968">
                    <a:moveTo>
                      <a:pt x="85003" y="99996"/>
                    </a:moveTo>
                    <a:lnTo>
                      <a:pt x="40001" y="0"/>
                    </a:lnTo>
                    <a:lnTo>
                      <a:pt x="40001" y="0"/>
                    </a:lnTo>
                    <a:lnTo>
                      <a:pt x="0" y="69997"/>
                    </a:lnTo>
                    <a:lnTo>
                      <a:pt x="15001" y="134994"/>
                    </a:lnTo>
                    <a:lnTo>
                      <a:pt x="30001" y="199991"/>
                    </a:lnTo>
                    <a:lnTo>
                      <a:pt x="55002" y="234989"/>
                    </a:lnTo>
                    <a:lnTo>
                      <a:pt x="55002" y="234989"/>
                    </a:lnTo>
                    <a:lnTo>
                      <a:pt x="120004" y="229989"/>
                    </a:lnTo>
                    <a:lnTo>
                      <a:pt x="160005" y="319985"/>
                    </a:lnTo>
                    <a:lnTo>
                      <a:pt x="165005" y="389981"/>
                    </a:lnTo>
                    <a:lnTo>
                      <a:pt x="215006" y="459978"/>
                    </a:lnTo>
                    <a:lnTo>
                      <a:pt x="260008" y="509976"/>
                    </a:lnTo>
                    <a:lnTo>
                      <a:pt x="315009" y="559973"/>
                    </a:lnTo>
                    <a:lnTo>
                      <a:pt x="370011" y="609971"/>
                    </a:lnTo>
                    <a:lnTo>
                      <a:pt x="400011" y="654969"/>
                    </a:lnTo>
                    <a:lnTo>
                      <a:pt x="455013" y="664968"/>
                    </a:lnTo>
                    <a:lnTo>
                      <a:pt x="530015" y="659968"/>
                    </a:lnTo>
                    <a:lnTo>
                      <a:pt x="590017" y="639969"/>
                    </a:lnTo>
                    <a:lnTo>
                      <a:pt x="640018" y="609971"/>
                    </a:lnTo>
                    <a:lnTo>
                      <a:pt x="690019" y="529975"/>
                    </a:lnTo>
                    <a:lnTo>
                      <a:pt x="760021" y="469978"/>
                    </a:lnTo>
                    <a:lnTo>
                      <a:pt x="800022" y="359983"/>
                    </a:lnTo>
                    <a:lnTo>
                      <a:pt x="805022" y="269987"/>
                    </a:lnTo>
                    <a:lnTo>
                      <a:pt x="805022" y="269987"/>
                    </a:lnTo>
                    <a:lnTo>
                      <a:pt x="855024" y="239989"/>
                    </a:lnTo>
                    <a:lnTo>
                      <a:pt x="855024" y="239989"/>
                    </a:lnTo>
                    <a:lnTo>
                      <a:pt x="855024" y="159993"/>
                    </a:lnTo>
                    <a:lnTo>
                      <a:pt x="855024" y="159993"/>
                    </a:lnTo>
                  </a:path>
                </a:pathLst>
              </a:custGeom>
              <a:no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2" name="Freeform 231"/>
              <p:cNvSpPr/>
              <p:nvPr/>
            </p:nvSpPr>
            <p:spPr>
              <a:xfrm>
                <a:off x="7021763" y="1189535"/>
                <a:ext cx="60132" cy="5673"/>
              </a:xfrm>
              <a:custGeom>
                <a:avLst/>
                <a:gdLst>
                  <a:gd name="connsiteX0" fmla="*/ 0 w 168275"/>
                  <a:gd name="connsiteY0" fmla="*/ 15875 h 15875"/>
                  <a:gd name="connsiteX1" fmla="*/ 82550 w 168275"/>
                  <a:gd name="connsiteY1" fmla="*/ 0 h 15875"/>
                  <a:gd name="connsiteX2" fmla="*/ 139700 w 168275"/>
                  <a:gd name="connsiteY2" fmla="*/ 0 h 15875"/>
                  <a:gd name="connsiteX3" fmla="*/ 168275 w 168275"/>
                  <a:gd name="connsiteY3" fmla="*/ 0 h 15875"/>
                </a:gdLst>
                <a:ahLst/>
                <a:cxnLst>
                  <a:cxn ang="0">
                    <a:pos x="connsiteX0" y="connsiteY0"/>
                  </a:cxn>
                  <a:cxn ang="0">
                    <a:pos x="connsiteX1" y="connsiteY1"/>
                  </a:cxn>
                  <a:cxn ang="0">
                    <a:pos x="connsiteX2" y="connsiteY2"/>
                  </a:cxn>
                  <a:cxn ang="0">
                    <a:pos x="connsiteX3" y="connsiteY3"/>
                  </a:cxn>
                </a:cxnLst>
                <a:rect l="l" t="t" r="r" b="b"/>
                <a:pathLst>
                  <a:path w="168275" h="15875">
                    <a:moveTo>
                      <a:pt x="0" y="15875"/>
                    </a:moveTo>
                    <a:lnTo>
                      <a:pt x="82550" y="0"/>
                    </a:lnTo>
                    <a:lnTo>
                      <a:pt x="139700" y="0"/>
                    </a:lnTo>
                    <a:lnTo>
                      <a:pt x="168275" y="0"/>
                    </a:lnTo>
                  </a:path>
                </a:pathLst>
              </a:custGeom>
              <a:solidFill>
                <a:srgbClr val="5BABDB"/>
              </a:solid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3" name="Freeform 232"/>
              <p:cNvSpPr/>
              <p:nvPr/>
            </p:nvSpPr>
            <p:spPr>
              <a:xfrm>
                <a:off x="7140891" y="1183862"/>
                <a:ext cx="61266" cy="9076"/>
              </a:xfrm>
              <a:custGeom>
                <a:avLst/>
                <a:gdLst>
                  <a:gd name="connsiteX0" fmla="*/ 0 w 171450"/>
                  <a:gd name="connsiteY0" fmla="*/ 25400 h 25400"/>
                  <a:gd name="connsiteX1" fmla="*/ 95250 w 171450"/>
                  <a:gd name="connsiteY1" fmla="*/ 0 h 25400"/>
                  <a:gd name="connsiteX2" fmla="*/ 139700 w 171450"/>
                  <a:gd name="connsiteY2" fmla="*/ 3175 h 25400"/>
                  <a:gd name="connsiteX3" fmla="*/ 171450 w 171450"/>
                  <a:gd name="connsiteY3" fmla="*/ 22225 h 25400"/>
                </a:gdLst>
                <a:ahLst/>
                <a:cxnLst>
                  <a:cxn ang="0">
                    <a:pos x="connsiteX0" y="connsiteY0"/>
                  </a:cxn>
                  <a:cxn ang="0">
                    <a:pos x="connsiteX1" y="connsiteY1"/>
                  </a:cxn>
                  <a:cxn ang="0">
                    <a:pos x="connsiteX2" y="connsiteY2"/>
                  </a:cxn>
                  <a:cxn ang="0">
                    <a:pos x="connsiteX3" y="connsiteY3"/>
                  </a:cxn>
                </a:cxnLst>
                <a:rect l="l" t="t" r="r" b="b"/>
                <a:pathLst>
                  <a:path w="171450" h="25400">
                    <a:moveTo>
                      <a:pt x="0" y="25400"/>
                    </a:moveTo>
                    <a:lnTo>
                      <a:pt x="95250" y="0"/>
                    </a:lnTo>
                    <a:lnTo>
                      <a:pt x="139700" y="3175"/>
                    </a:lnTo>
                    <a:lnTo>
                      <a:pt x="171450" y="22225"/>
                    </a:lnTo>
                  </a:path>
                </a:pathLst>
              </a:custGeom>
              <a:solidFill>
                <a:srgbClr val="5BABDB"/>
              </a:solid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4" name="Freeform 233"/>
              <p:cNvSpPr/>
              <p:nvPr/>
            </p:nvSpPr>
            <p:spPr>
              <a:xfrm>
                <a:off x="7053530" y="1332489"/>
                <a:ext cx="103245" cy="6807"/>
              </a:xfrm>
              <a:custGeom>
                <a:avLst/>
                <a:gdLst>
                  <a:gd name="connsiteX0" fmla="*/ 0 w 288925"/>
                  <a:gd name="connsiteY0" fmla="*/ 3175 h 19050"/>
                  <a:gd name="connsiteX1" fmla="*/ 31750 w 288925"/>
                  <a:gd name="connsiteY1" fmla="*/ 19050 h 19050"/>
                  <a:gd name="connsiteX2" fmla="*/ 92075 w 288925"/>
                  <a:gd name="connsiteY2" fmla="*/ 19050 h 19050"/>
                  <a:gd name="connsiteX3" fmla="*/ 168275 w 288925"/>
                  <a:gd name="connsiteY3" fmla="*/ 19050 h 19050"/>
                  <a:gd name="connsiteX4" fmla="*/ 225425 w 288925"/>
                  <a:gd name="connsiteY4" fmla="*/ 19050 h 19050"/>
                  <a:gd name="connsiteX5" fmla="*/ 260350 w 288925"/>
                  <a:gd name="connsiteY5" fmla="*/ 12700 h 19050"/>
                  <a:gd name="connsiteX6" fmla="*/ 288925 w 288925"/>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25" h="19050">
                    <a:moveTo>
                      <a:pt x="0" y="3175"/>
                    </a:moveTo>
                    <a:lnTo>
                      <a:pt x="31750" y="19050"/>
                    </a:lnTo>
                    <a:lnTo>
                      <a:pt x="92075" y="19050"/>
                    </a:lnTo>
                    <a:lnTo>
                      <a:pt x="168275" y="19050"/>
                    </a:lnTo>
                    <a:lnTo>
                      <a:pt x="225425" y="19050"/>
                    </a:lnTo>
                    <a:lnTo>
                      <a:pt x="260350" y="12700"/>
                    </a:lnTo>
                    <a:lnTo>
                      <a:pt x="288925" y="0"/>
                    </a:lnTo>
                  </a:path>
                </a:pathLst>
              </a:custGeom>
              <a:solidFill>
                <a:srgbClr val="5BABDB"/>
              </a:solid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5" name="Oval 234"/>
              <p:cNvSpPr/>
              <p:nvPr/>
            </p:nvSpPr>
            <p:spPr>
              <a:xfrm>
                <a:off x="7030808" y="1216783"/>
                <a:ext cx="19319" cy="16337"/>
              </a:xfrm>
              <a:prstGeom prst="ellipse">
                <a:avLst/>
              </a:prstGeom>
              <a:solidFill>
                <a:srgbClr val="5BABDB"/>
              </a:solidFill>
              <a:ln w="635">
                <a:solidFill>
                  <a:srgbClr val="5BAB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7152500" y="1212487"/>
                <a:ext cx="19319" cy="16337"/>
              </a:xfrm>
              <a:prstGeom prst="ellipse">
                <a:avLst/>
              </a:prstGeom>
              <a:solidFill>
                <a:srgbClr val="5BABDB"/>
              </a:solidFill>
              <a:ln w="635">
                <a:solidFill>
                  <a:srgbClr val="5BAB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Freeform 236"/>
              <p:cNvSpPr/>
              <p:nvPr/>
            </p:nvSpPr>
            <p:spPr>
              <a:xfrm>
                <a:off x="7068279" y="1228110"/>
                <a:ext cx="76015" cy="78284"/>
              </a:xfrm>
              <a:custGeom>
                <a:avLst/>
                <a:gdLst>
                  <a:gd name="connsiteX0" fmla="*/ 136525 w 212725"/>
                  <a:gd name="connsiteY0" fmla="*/ 0 h 219075"/>
                  <a:gd name="connsiteX1" fmla="*/ 139700 w 212725"/>
                  <a:gd name="connsiteY1" fmla="*/ 85725 h 219075"/>
                  <a:gd name="connsiteX2" fmla="*/ 161925 w 212725"/>
                  <a:gd name="connsiteY2" fmla="*/ 127000 h 219075"/>
                  <a:gd name="connsiteX3" fmla="*/ 200025 w 212725"/>
                  <a:gd name="connsiteY3" fmla="*/ 136525 h 219075"/>
                  <a:gd name="connsiteX4" fmla="*/ 212725 w 212725"/>
                  <a:gd name="connsiteY4" fmla="*/ 171450 h 219075"/>
                  <a:gd name="connsiteX5" fmla="*/ 212725 w 212725"/>
                  <a:gd name="connsiteY5" fmla="*/ 171450 h 219075"/>
                  <a:gd name="connsiteX6" fmla="*/ 203200 w 212725"/>
                  <a:gd name="connsiteY6" fmla="*/ 212725 h 219075"/>
                  <a:gd name="connsiteX7" fmla="*/ 152400 w 212725"/>
                  <a:gd name="connsiteY7" fmla="*/ 209550 h 219075"/>
                  <a:gd name="connsiteX8" fmla="*/ 117475 w 212725"/>
                  <a:gd name="connsiteY8" fmla="*/ 215900 h 219075"/>
                  <a:gd name="connsiteX9" fmla="*/ 69850 w 212725"/>
                  <a:gd name="connsiteY9" fmla="*/ 212725 h 219075"/>
                  <a:gd name="connsiteX10" fmla="*/ 19050 w 212725"/>
                  <a:gd name="connsiteY10" fmla="*/ 219075 h 219075"/>
                  <a:gd name="connsiteX11" fmla="*/ 0 w 212725"/>
                  <a:gd name="connsiteY11" fmla="*/ 1905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725" h="219075">
                    <a:moveTo>
                      <a:pt x="136525" y="0"/>
                    </a:moveTo>
                    <a:lnTo>
                      <a:pt x="139700" y="85725"/>
                    </a:lnTo>
                    <a:lnTo>
                      <a:pt x="161925" y="127000"/>
                    </a:lnTo>
                    <a:lnTo>
                      <a:pt x="200025" y="136525"/>
                    </a:lnTo>
                    <a:lnTo>
                      <a:pt x="212725" y="171450"/>
                    </a:lnTo>
                    <a:lnTo>
                      <a:pt x="212725" y="171450"/>
                    </a:lnTo>
                    <a:lnTo>
                      <a:pt x="203200" y="212725"/>
                    </a:lnTo>
                    <a:lnTo>
                      <a:pt x="152400" y="209550"/>
                    </a:lnTo>
                    <a:lnTo>
                      <a:pt x="117475" y="215900"/>
                    </a:lnTo>
                    <a:lnTo>
                      <a:pt x="69850" y="212725"/>
                    </a:lnTo>
                    <a:lnTo>
                      <a:pt x="19050" y="219075"/>
                    </a:lnTo>
                    <a:lnTo>
                      <a:pt x="0" y="190500"/>
                    </a:lnTo>
                  </a:path>
                </a:pathLst>
              </a:custGeom>
              <a:no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38" name="Content Placeholder 2"/>
            <p:cNvSpPr txBox="1">
              <a:spLocks/>
            </p:cNvSpPr>
            <p:nvPr/>
          </p:nvSpPr>
          <p:spPr>
            <a:xfrm>
              <a:off x="6102830" y="3767322"/>
              <a:ext cx="2844491" cy="436233"/>
            </a:xfrm>
            <a:prstGeom prst="rect">
              <a:avLst/>
            </a:prstGeom>
          </p:spPr>
          <p:txBody>
            <a:bodyPr vert="horz" lIns="90880" tIns="45440" rIns="90880" bIns="45440"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rgbClr val="FF9933"/>
                  </a:solidFill>
                  <a:latin typeface="Arial"/>
                  <a:cs typeface="Arial"/>
                </a:rPr>
                <a:t>Social</a:t>
              </a:r>
              <a:br>
                <a:rPr lang="en-US" sz="2800" b="1" dirty="0">
                  <a:solidFill>
                    <a:srgbClr val="FF9933"/>
                  </a:solidFill>
                  <a:latin typeface="Arial"/>
                  <a:cs typeface="Arial"/>
                </a:rPr>
              </a:br>
              <a:r>
                <a:rPr lang="en-US" sz="2800" b="1" dirty="0">
                  <a:solidFill>
                    <a:srgbClr val="FF9933"/>
                  </a:solidFill>
                  <a:latin typeface="Arial"/>
                  <a:cs typeface="Arial"/>
                </a:rPr>
                <a:t>Impact</a:t>
              </a:r>
            </a:p>
          </p:txBody>
        </p:sp>
      </p:grpSp>
    </p:spTree>
    <p:extLst>
      <p:ext uri="{BB962C8B-B14F-4D97-AF65-F5344CB8AC3E}">
        <p14:creationId xmlns:p14="http://schemas.microsoft.com/office/powerpoint/2010/main" val="3817385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6166" y="105819"/>
            <a:ext cx="8875615" cy="4928086"/>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lIns="90702" tIns="45351" rIns="90702" bIns="45351" spcCol="0" rtlCol="0" anchor="ctr"/>
          <a:lstStyle/>
          <a:p>
            <a:pPr algn="ctr"/>
            <a:endParaRPr lang="en-US"/>
          </a:p>
        </p:txBody>
      </p:sp>
      <p:grpSp>
        <p:nvGrpSpPr>
          <p:cNvPr id="13" name="Group 12">
            <a:extLst>
              <a:ext uri="{FF2B5EF4-FFF2-40B4-BE49-F238E27FC236}">
                <a16:creationId xmlns:a16="http://schemas.microsoft.com/office/drawing/2014/main" id="{06655EA8-AC50-CE4D-BA20-2520695797C1}"/>
              </a:ext>
            </a:extLst>
          </p:cNvPr>
          <p:cNvGrpSpPr/>
          <p:nvPr/>
        </p:nvGrpSpPr>
        <p:grpSpPr>
          <a:xfrm>
            <a:off x="502130" y="688241"/>
            <a:ext cx="7535305" cy="3578814"/>
            <a:chOff x="6102830" y="624741"/>
            <a:chExt cx="7535305" cy="3578814"/>
          </a:xfrm>
        </p:grpSpPr>
        <p:grpSp>
          <p:nvGrpSpPr>
            <p:cNvPr id="11" name="Group 10">
              <a:extLst>
                <a:ext uri="{FF2B5EF4-FFF2-40B4-BE49-F238E27FC236}">
                  <a16:creationId xmlns:a16="http://schemas.microsoft.com/office/drawing/2014/main" id="{16EE1261-0EDE-BA4F-AA4F-ED416F33C449}"/>
                </a:ext>
              </a:extLst>
            </p:cNvPr>
            <p:cNvGrpSpPr/>
            <p:nvPr/>
          </p:nvGrpSpPr>
          <p:grpSpPr>
            <a:xfrm>
              <a:off x="6102830" y="624741"/>
              <a:ext cx="2844491" cy="3578814"/>
              <a:chOff x="6102830" y="624741"/>
              <a:chExt cx="2844491" cy="3578814"/>
            </a:xfrm>
          </p:grpSpPr>
          <p:grpSp>
            <p:nvGrpSpPr>
              <p:cNvPr id="8" name="Group 7">
                <a:extLst>
                  <a:ext uri="{FF2B5EF4-FFF2-40B4-BE49-F238E27FC236}">
                    <a16:creationId xmlns:a16="http://schemas.microsoft.com/office/drawing/2014/main" id="{2931E56D-9314-3C4D-8080-EA1E49FF0B18}"/>
                  </a:ext>
                </a:extLst>
              </p:cNvPr>
              <p:cNvGrpSpPr/>
              <p:nvPr/>
            </p:nvGrpSpPr>
            <p:grpSpPr>
              <a:xfrm>
                <a:off x="6838619" y="624741"/>
                <a:ext cx="1683121" cy="2845574"/>
                <a:chOff x="6838619" y="624741"/>
                <a:chExt cx="1683121" cy="2845574"/>
              </a:xfrm>
            </p:grpSpPr>
            <p:sp>
              <p:nvSpPr>
                <p:cNvPr id="199" name="Freeform 198"/>
                <p:cNvSpPr/>
                <p:nvPr/>
              </p:nvSpPr>
              <p:spPr>
                <a:xfrm>
                  <a:off x="6847553" y="1585941"/>
                  <a:ext cx="512798" cy="802191"/>
                </a:xfrm>
                <a:custGeom>
                  <a:avLst/>
                  <a:gdLst>
                    <a:gd name="connsiteX0" fmla="*/ 0 w 1435039"/>
                    <a:gd name="connsiteY0" fmla="*/ 14999 h 2244891"/>
                    <a:gd name="connsiteX1" fmla="*/ 55002 w 1435039"/>
                    <a:gd name="connsiteY1" fmla="*/ 199990 h 2244891"/>
                    <a:gd name="connsiteX2" fmla="*/ 60002 w 1435039"/>
                    <a:gd name="connsiteY2" fmla="*/ 349983 h 2244891"/>
                    <a:gd name="connsiteX3" fmla="*/ 95003 w 1435039"/>
                    <a:gd name="connsiteY3" fmla="*/ 594971 h 2244891"/>
                    <a:gd name="connsiteX4" fmla="*/ 130004 w 1435039"/>
                    <a:gd name="connsiteY4" fmla="*/ 694966 h 2244891"/>
                    <a:gd name="connsiteX5" fmla="*/ 130004 w 1435039"/>
                    <a:gd name="connsiteY5" fmla="*/ 894957 h 2244891"/>
                    <a:gd name="connsiteX6" fmla="*/ 100003 w 1435039"/>
                    <a:gd name="connsiteY6" fmla="*/ 1084947 h 2244891"/>
                    <a:gd name="connsiteX7" fmla="*/ 80002 w 1435039"/>
                    <a:gd name="connsiteY7" fmla="*/ 1309936 h 2244891"/>
                    <a:gd name="connsiteX8" fmla="*/ 55002 w 1435039"/>
                    <a:gd name="connsiteY8" fmla="*/ 1544925 h 2244891"/>
                    <a:gd name="connsiteX9" fmla="*/ 55002 w 1435039"/>
                    <a:gd name="connsiteY9" fmla="*/ 1729916 h 2244891"/>
                    <a:gd name="connsiteX10" fmla="*/ 60002 w 1435039"/>
                    <a:gd name="connsiteY10" fmla="*/ 1879909 h 2244891"/>
                    <a:gd name="connsiteX11" fmla="*/ 95003 w 1435039"/>
                    <a:gd name="connsiteY11" fmla="*/ 1999903 h 2244891"/>
                    <a:gd name="connsiteX12" fmla="*/ 180005 w 1435039"/>
                    <a:gd name="connsiteY12" fmla="*/ 1984904 h 2244891"/>
                    <a:gd name="connsiteX13" fmla="*/ 260007 w 1435039"/>
                    <a:gd name="connsiteY13" fmla="*/ 2044901 h 2244891"/>
                    <a:gd name="connsiteX14" fmla="*/ 285008 w 1435039"/>
                    <a:gd name="connsiteY14" fmla="*/ 2109898 h 2244891"/>
                    <a:gd name="connsiteX15" fmla="*/ 295008 w 1435039"/>
                    <a:gd name="connsiteY15" fmla="*/ 2174894 h 2244891"/>
                    <a:gd name="connsiteX16" fmla="*/ 330009 w 1435039"/>
                    <a:gd name="connsiteY16" fmla="*/ 2224892 h 2244891"/>
                    <a:gd name="connsiteX17" fmla="*/ 445012 w 1435039"/>
                    <a:gd name="connsiteY17" fmla="*/ 2244891 h 2244891"/>
                    <a:gd name="connsiteX18" fmla="*/ 500014 w 1435039"/>
                    <a:gd name="connsiteY18" fmla="*/ 2219892 h 2244891"/>
                    <a:gd name="connsiteX19" fmla="*/ 860024 w 1435039"/>
                    <a:gd name="connsiteY19" fmla="*/ 1629921 h 2244891"/>
                    <a:gd name="connsiteX20" fmla="*/ 1300036 w 1435039"/>
                    <a:gd name="connsiteY20" fmla="*/ 919955 h 2244891"/>
                    <a:gd name="connsiteX21" fmla="*/ 1335037 w 1435039"/>
                    <a:gd name="connsiteY21" fmla="*/ 714965 h 2244891"/>
                    <a:gd name="connsiteX22" fmla="*/ 1375038 w 1435039"/>
                    <a:gd name="connsiteY22" fmla="*/ 364982 h 2244891"/>
                    <a:gd name="connsiteX23" fmla="*/ 1435039 w 1435039"/>
                    <a:gd name="connsiteY23" fmla="*/ 94995 h 2244891"/>
                    <a:gd name="connsiteX24" fmla="*/ 1425039 w 1435039"/>
                    <a:gd name="connsiteY24" fmla="*/ 0 h 2244891"/>
                    <a:gd name="connsiteX25" fmla="*/ 1325036 w 1435039"/>
                    <a:gd name="connsiteY25" fmla="*/ 79996 h 2244891"/>
                    <a:gd name="connsiteX26" fmla="*/ 1255035 w 1435039"/>
                    <a:gd name="connsiteY26" fmla="*/ 159992 h 2244891"/>
                    <a:gd name="connsiteX27" fmla="*/ 1155032 w 1435039"/>
                    <a:gd name="connsiteY27" fmla="*/ 249988 h 2244891"/>
                    <a:gd name="connsiteX28" fmla="*/ 1085030 w 1435039"/>
                    <a:gd name="connsiteY28" fmla="*/ 294986 h 2244891"/>
                    <a:gd name="connsiteX29" fmla="*/ 995027 w 1435039"/>
                    <a:gd name="connsiteY29" fmla="*/ 329984 h 2244891"/>
                    <a:gd name="connsiteX30" fmla="*/ 895025 w 1435039"/>
                    <a:gd name="connsiteY30" fmla="*/ 399981 h 2244891"/>
                    <a:gd name="connsiteX31" fmla="*/ 780022 w 1435039"/>
                    <a:gd name="connsiteY31" fmla="*/ 444978 h 2244891"/>
                    <a:gd name="connsiteX32" fmla="*/ 690019 w 1435039"/>
                    <a:gd name="connsiteY32" fmla="*/ 444978 h 2244891"/>
                    <a:gd name="connsiteX33" fmla="*/ 575016 w 1435039"/>
                    <a:gd name="connsiteY33" fmla="*/ 444978 h 2244891"/>
                    <a:gd name="connsiteX34" fmla="*/ 460013 w 1435039"/>
                    <a:gd name="connsiteY34" fmla="*/ 399981 h 2244891"/>
                    <a:gd name="connsiteX35" fmla="*/ 380011 w 1435039"/>
                    <a:gd name="connsiteY35" fmla="*/ 349983 h 2244891"/>
                    <a:gd name="connsiteX36" fmla="*/ 310009 w 1435039"/>
                    <a:gd name="connsiteY36" fmla="*/ 299985 h 2244891"/>
                    <a:gd name="connsiteX37" fmla="*/ 245007 w 1435039"/>
                    <a:gd name="connsiteY37" fmla="*/ 244988 h 2244891"/>
                    <a:gd name="connsiteX38" fmla="*/ 200006 w 1435039"/>
                    <a:gd name="connsiteY38" fmla="*/ 214990 h 2244891"/>
                    <a:gd name="connsiteX39" fmla="*/ 145004 w 1435039"/>
                    <a:gd name="connsiteY39" fmla="*/ 179991 h 2244891"/>
                    <a:gd name="connsiteX40" fmla="*/ 90003 w 1435039"/>
                    <a:gd name="connsiteY40" fmla="*/ 84996 h 2244891"/>
                    <a:gd name="connsiteX41" fmla="*/ 0 w 1435039"/>
                    <a:gd name="connsiteY41" fmla="*/ 14999 h 224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35039" h="2244891">
                      <a:moveTo>
                        <a:pt x="0" y="14999"/>
                      </a:moveTo>
                      <a:lnTo>
                        <a:pt x="55002" y="199990"/>
                      </a:lnTo>
                      <a:lnTo>
                        <a:pt x="60002" y="349983"/>
                      </a:lnTo>
                      <a:lnTo>
                        <a:pt x="95003" y="594971"/>
                      </a:lnTo>
                      <a:lnTo>
                        <a:pt x="130004" y="694966"/>
                      </a:lnTo>
                      <a:lnTo>
                        <a:pt x="130004" y="894957"/>
                      </a:lnTo>
                      <a:lnTo>
                        <a:pt x="100003" y="1084947"/>
                      </a:lnTo>
                      <a:lnTo>
                        <a:pt x="80002" y="1309936"/>
                      </a:lnTo>
                      <a:lnTo>
                        <a:pt x="55002" y="1544925"/>
                      </a:lnTo>
                      <a:lnTo>
                        <a:pt x="55002" y="1729916"/>
                      </a:lnTo>
                      <a:lnTo>
                        <a:pt x="60002" y="1879909"/>
                      </a:lnTo>
                      <a:lnTo>
                        <a:pt x="95003" y="1999903"/>
                      </a:lnTo>
                      <a:lnTo>
                        <a:pt x="180005" y="1984904"/>
                      </a:lnTo>
                      <a:lnTo>
                        <a:pt x="260007" y="2044901"/>
                      </a:lnTo>
                      <a:lnTo>
                        <a:pt x="285008" y="2109898"/>
                      </a:lnTo>
                      <a:lnTo>
                        <a:pt x="295008" y="2174894"/>
                      </a:lnTo>
                      <a:lnTo>
                        <a:pt x="330009" y="2224892"/>
                      </a:lnTo>
                      <a:lnTo>
                        <a:pt x="445012" y="2244891"/>
                      </a:lnTo>
                      <a:lnTo>
                        <a:pt x="500014" y="2219892"/>
                      </a:lnTo>
                      <a:lnTo>
                        <a:pt x="860024" y="1629921"/>
                      </a:lnTo>
                      <a:lnTo>
                        <a:pt x="1300036" y="919955"/>
                      </a:lnTo>
                      <a:lnTo>
                        <a:pt x="1335037" y="714965"/>
                      </a:lnTo>
                      <a:lnTo>
                        <a:pt x="1375038" y="364982"/>
                      </a:lnTo>
                      <a:lnTo>
                        <a:pt x="1435039" y="94995"/>
                      </a:lnTo>
                      <a:lnTo>
                        <a:pt x="1425039" y="0"/>
                      </a:lnTo>
                      <a:lnTo>
                        <a:pt x="1325036" y="79996"/>
                      </a:lnTo>
                      <a:lnTo>
                        <a:pt x="1255035" y="159992"/>
                      </a:lnTo>
                      <a:lnTo>
                        <a:pt x="1155032" y="249988"/>
                      </a:lnTo>
                      <a:lnTo>
                        <a:pt x="1085030" y="294986"/>
                      </a:lnTo>
                      <a:lnTo>
                        <a:pt x="995027" y="329984"/>
                      </a:lnTo>
                      <a:lnTo>
                        <a:pt x="895025" y="399981"/>
                      </a:lnTo>
                      <a:lnTo>
                        <a:pt x="780022" y="444978"/>
                      </a:lnTo>
                      <a:lnTo>
                        <a:pt x="690019" y="444978"/>
                      </a:lnTo>
                      <a:lnTo>
                        <a:pt x="575016" y="444978"/>
                      </a:lnTo>
                      <a:lnTo>
                        <a:pt x="460013" y="399981"/>
                      </a:lnTo>
                      <a:lnTo>
                        <a:pt x="380011" y="349983"/>
                      </a:lnTo>
                      <a:lnTo>
                        <a:pt x="310009" y="299985"/>
                      </a:lnTo>
                      <a:lnTo>
                        <a:pt x="245007" y="244988"/>
                      </a:lnTo>
                      <a:lnTo>
                        <a:pt x="200006" y="214990"/>
                      </a:lnTo>
                      <a:lnTo>
                        <a:pt x="145004" y="179991"/>
                      </a:lnTo>
                      <a:lnTo>
                        <a:pt x="90003" y="84996"/>
                      </a:lnTo>
                      <a:lnTo>
                        <a:pt x="0" y="14999"/>
                      </a:lnTo>
                      <a:close/>
                    </a:path>
                  </a:pathLst>
                </a:cu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Freeform 199"/>
                <p:cNvSpPr/>
                <p:nvPr/>
              </p:nvSpPr>
              <p:spPr>
                <a:xfrm>
                  <a:off x="6867094" y="2200653"/>
                  <a:ext cx="379010" cy="608215"/>
                </a:xfrm>
                <a:custGeom>
                  <a:avLst/>
                  <a:gdLst>
                    <a:gd name="connsiteX0" fmla="*/ 0 w 910025"/>
                    <a:gd name="connsiteY0" fmla="*/ 0 h 1099947"/>
                    <a:gd name="connsiteX1" fmla="*/ 60001 w 910025"/>
                    <a:gd name="connsiteY1" fmla="*/ 259988 h 1099947"/>
                    <a:gd name="connsiteX2" fmla="*/ 90002 w 910025"/>
                    <a:gd name="connsiteY2" fmla="*/ 449979 h 1099947"/>
                    <a:gd name="connsiteX3" fmla="*/ 130003 w 910025"/>
                    <a:gd name="connsiteY3" fmla="*/ 599971 h 1099947"/>
                    <a:gd name="connsiteX4" fmla="*/ 180005 w 910025"/>
                    <a:gd name="connsiteY4" fmla="*/ 989952 h 1099947"/>
                    <a:gd name="connsiteX5" fmla="*/ 180005 w 910025"/>
                    <a:gd name="connsiteY5" fmla="*/ 1099947 h 1099947"/>
                    <a:gd name="connsiteX6" fmla="*/ 620017 w 910025"/>
                    <a:gd name="connsiteY6" fmla="*/ 1089947 h 1099947"/>
                    <a:gd name="connsiteX7" fmla="*/ 770021 w 910025"/>
                    <a:gd name="connsiteY7" fmla="*/ 779963 h 1099947"/>
                    <a:gd name="connsiteX8" fmla="*/ 840023 w 910025"/>
                    <a:gd name="connsiteY8" fmla="*/ 569973 h 1099947"/>
                    <a:gd name="connsiteX9" fmla="*/ 910025 w 910025"/>
                    <a:gd name="connsiteY9" fmla="*/ 469978 h 1099947"/>
                    <a:gd name="connsiteX10" fmla="*/ 850023 w 910025"/>
                    <a:gd name="connsiteY10" fmla="*/ 279987 h 1099947"/>
                    <a:gd name="connsiteX11" fmla="*/ 850023 w 910025"/>
                    <a:gd name="connsiteY11" fmla="*/ 279987 h 1099947"/>
                    <a:gd name="connsiteX12" fmla="*/ 680018 w 910025"/>
                    <a:gd name="connsiteY12" fmla="*/ 229989 h 1099947"/>
                    <a:gd name="connsiteX13" fmla="*/ 570015 w 910025"/>
                    <a:gd name="connsiteY13" fmla="*/ 179992 h 1099947"/>
                    <a:gd name="connsiteX14" fmla="*/ 460012 w 910025"/>
                    <a:gd name="connsiteY14" fmla="*/ 189991 h 1099947"/>
                    <a:gd name="connsiteX15" fmla="*/ 370010 w 910025"/>
                    <a:gd name="connsiteY15" fmla="*/ 219990 h 1099947"/>
                    <a:gd name="connsiteX16" fmla="*/ 370010 w 910025"/>
                    <a:gd name="connsiteY16" fmla="*/ 219990 h 1099947"/>
                    <a:gd name="connsiteX17" fmla="*/ 230006 w 910025"/>
                    <a:gd name="connsiteY17" fmla="*/ 209990 h 1099947"/>
                    <a:gd name="connsiteX18" fmla="*/ 230006 w 910025"/>
                    <a:gd name="connsiteY18" fmla="*/ 209990 h 1099947"/>
                    <a:gd name="connsiteX19" fmla="*/ 150004 w 910025"/>
                    <a:gd name="connsiteY19" fmla="*/ 159993 h 1099947"/>
                    <a:gd name="connsiteX20" fmla="*/ 150004 w 910025"/>
                    <a:gd name="connsiteY20" fmla="*/ 159993 h 1099947"/>
                    <a:gd name="connsiteX21" fmla="*/ 110003 w 910025"/>
                    <a:gd name="connsiteY21" fmla="*/ 10000 h 1099947"/>
                    <a:gd name="connsiteX22" fmla="*/ 110003 w 910025"/>
                    <a:gd name="connsiteY22" fmla="*/ 10000 h 1099947"/>
                    <a:gd name="connsiteX23" fmla="*/ 0 w 910025"/>
                    <a:gd name="connsiteY23" fmla="*/ 0 h 109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0025" h="1099947">
                      <a:moveTo>
                        <a:pt x="0" y="0"/>
                      </a:moveTo>
                      <a:lnTo>
                        <a:pt x="60001" y="259988"/>
                      </a:lnTo>
                      <a:lnTo>
                        <a:pt x="90002" y="449979"/>
                      </a:lnTo>
                      <a:lnTo>
                        <a:pt x="130003" y="599971"/>
                      </a:lnTo>
                      <a:lnTo>
                        <a:pt x="180005" y="989952"/>
                      </a:lnTo>
                      <a:lnTo>
                        <a:pt x="180005" y="1099947"/>
                      </a:lnTo>
                      <a:lnTo>
                        <a:pt x="620017" y="1089947"/>
                      </a:lnTo>
                      <a:lnTo>
                        <a:pt x="770021" y="779963"/>
                      </a:lnTo>
                      <a:lnTo>
                        <a:pt x="840023" y="569973"/>
                      </a:lnTo>
                      <a:lnTo>
                        <a:pt x="910025" y="469978"/>
                      </a:lnTo>
                      <a:lnTo>
                        <a:pt x="850023" y="279987"/>
                      </a:lnTo>
                      <a:lnTo>
                        <a:pt x="850023" y="279987"/>
                      </a:lnTo>
                      <a:lnTo>
                        <a:pt x="680018" y="229989"/>
                      </a:lnTo>
                      <a:lnTo>
                        <a:pt x="570015" y="179992"/>
                      </a:lnTo>
                      <a:lnTo>
                        <a:pt x="460012" y="189991"/>
                      </a:lnTo>
                      <a:lnTo>
                        <a:pt x="370010" y="219990"/>
                      </a:lnTo>
                      <a:lnTo>
                        <a:pt x="370010" y="219990"/>
                      </a:lnTo>
                      <a:lnTo>
                        <a:pt x="230006" y="209990"/>
                      </a:lnTo>
                      <a:lnTo>
                        <a:pt x="230006" y="209990"/>
                      </a:lnTo>
                      <a:lnTo>
                        <a:pt x="150004" y="159993"/>
                      </a:lnTo>
                      <a:lnTo>
                        <a:pt x="150004" y="159993"/>
                      </a:lnTo>
                      <a:lnTo>
                        <a:pt x="110003" y="10000"/>
                      </a:lnTo>
                      <a:lnTo>
                        <a:pt x="110003" y="10000"/>
                      </a:lnTo>
                      <a:lnTo>
                        <a:pt x="0" y="0"/>
                      </a:lnTo>
                      <a:close/>
                    </a:path>
                  </a:pathLst>
                </a:cu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Freeform 200"/>
                <p:cNvSpPr/>
                <p:nvPr/>
              </p:nvSpPr>
              <p:spPr>
                <a:xfrm>
                  <a:off x="7120926" y="2075474"/>
                  <a:ext cx="643231" cy="796831"/>
                </a:xfrm>
                <a:custGeom>
                  <a:avLst/>
                  <a:gdLst>
                    <a:gd name="connsiteX0" fmla="*/ 0 w 1800049"/>
                    <a:gd name="connsiteY0" fmla="*/ 1839911 h 2229892"/>
                    <a:gd name="connsiteX1" fmla="*/ 0 w 1800049"/>
                    <a:gd name="connsiteY1" fmla="*/ 2059900 h 2229892"/>
                    <a:gd name="connsiteX2" fmla="*/ 150004 w 1800049"/>
                    <a:gd name="connsiteY2" fmla="*/ 2099898 h 2229892"/>
                    <a:gd name="connsiteX3" fmla="*/ 370010 w 1800049"/>
                    <a:gd name="connsiteY3" fmla="*/ 2169895 h 2229892"/>
                    <a:gd name="connsiteX4" fmla="*/ 590016 w 1800049"/>
                    <a:gd name="connsiteY4" fmla="*/ 2229892 h 2229892"/>
                    <a:gd name="connsiteX5" fmla="*/ 770021 w 1800049"/>
                    <a:gd name="connsiteY5" fmla="*/ 2209893 h 2229892"/>
                    <a:gd name="connsiteX6" fmla="*/ 960026 w 1800049"/>
                    <a:gd name="connsiteY6" fmla="*/ 2129897 h 2229892"/>
                    <a:gd name="connsiteX7" fmla="*/ 1120031 w 1800049"/>
                    <a:gd name="connsiteY7" fmla="*/ 2049901 h 2229892"/>
                    <a:gd name="connsiteX8" fmla="*/ 1280035 w 1800049"/>
                    <a:gd name="connsiteY8" fmla="*/ 1899908 h 2229892"/>
                    <a:gd name="connsiteX9" fmla="*/ 1490041 w 1800049"/>
                    <a:gd name="connsiteY9" fmla="*/ 1799913 h 2229892"/>
                    <a:gd name="connsiteX10" fmla="*/ 1650045 w 1800049"/>
                    <a:gd name="connsiteY10" fmla="*/ 1769914 h 2229892"/>
                    <a:gd name="connsiteX11" fmla="*/ 1770049 w 1800049"/>
                    <a:gd name="connsiteY11" fmla="*/ 1679919 h 2229892"/>
                    <a:gd name="connsiteX12" fmla="*/ 1800049 w 1800049"/>
                    <a:gd name="connsiteY12" fmla="*/ 1399932 h 2229892"/>
                    <a:gd name="connsiteX13" fmla="*/ 1760048 w 1800049"/>
                    <a:gd name="connsiteY13" fmla="*/ 1199942 h 2229892"/>
                    <a:gd name="connsiteX14" fmla="*/ 1690046 w 1800049"/>
                    <a:gd name="connsiteY14" fmla="*/ 859959 h 2229892"/>
                    <a:gd name="connsiteX15" fmla="*/ 1670046 w 1800049"/>
                    <a:gd name="connsiteY15" fmla="*/ 639969 h 2229892"/>
                    <a:gd name="connsiteX16" fmla="*/ 1540042 w 1800049"/>
                    <a:gd name="connsiteY16" fmla="*/ 559973 h 2229892"/>
                    <a:gd name="connsiteX17" fmla="*/ 1310036 w 1800049"/>
                    <a:gd name="connsiteY17" fmla="*/ 1069948 h 2229892"/>
                    <a:gd name="connsiteX18" fmla="*/ 1150032 w 1800049"/>
                    <a:gd name="connsiteY18" fmla="*/ 1069948 h 2229892"/>
                    <a:gd name="connsiteX19" fmla="*/ 1410039 w 1800049"/>
                    <a:gd name="connsiteY19" fmla="*/ 499976 h 2229892"/>
                    <a:gd name="connsiteX20" fmla="*/ 1260035 w 1800049"/>
                    <a:gd name="connsiteY20" fmla="*/ 439979 h 2229892"/>
                    <a:gd name="connsiteX21" fmla="*/ 1100030 w 1800049"/>
                    <a:gd name="connsiteY21" fmla="*/ 389982 h 2229892"/>
                    <a:gd name="connsiteX22" fmla="*/ 1020028 w 1800049"/>
                    <a:gd name="connsiteY22" fmla="*/ 749964 h 2229892"/>
                    <a:gd name="connsiteX23" fmla="*/ 1020028 w 1800049"/>
                    <a:gd name="connsiteY23" fmla="*/ 749964 h 2229892"/>
                    <a:gd name="connsiteX24" fmla="*/ 990027 w 1800049"/>
                    <a:gd name="connsiteY24" fmla="*/ 429980 h 2229892"/>
                    <a:gd name="connsiteX25" fmla="*/ 990027 w 1800049"/>
                    <a:gd name="connsiteY25" fmla="*/ 429980 h 2229892"/>
                    <a:gd name="connsiteX26" fmla="*/ 760021 w 1800049"/>
                    <a:gd name="connsiteY26" fmla="*/ 899957 h 2229892"/>
                    <a:gd name="connsiteX27" fmla="*/ 720020 w 1800049"/>
                    <a:gd name="connsiteY27" fmla="*/ 1069948 h 2229892"/>
                    <a:gd name="connsiteX28" fmla="*/ 630017 w 1800049"/>
                    <a:gd name="connsiteY28" fmla="*/ 1319936 h 2229892"/>
                    <a:gd name="connsiteX29" fmla="*/ 560015 w 1800049"/>
                    <a:gd name="connsiteY29" fmla="*/ 1499928 h 2229892"/>
                    <a:gd name="connsiteX30" fmla="*/ 470013 w 1800049"/>
                    <a:gd name="connsiteY30" fmla="*/ 1439930 h 2229892"/>
                    <a:gd name="connsiteX31" fmla="*/ 540015 w 1800049"/>
                    <a:gd name="connsiteY31" fmla="*/ 1099947 h 2229892"/>
                    <a:gd name="connsiteX32" fmla="*/ 610017 w 1800049"/>
                    <a:gd name="connsiteY32" fmla="*/ 929955 h 2229892"/>
                    <a:gd name="connsiteX33" fmla="*/ 670018 w 1800049"/>
                    <a:gd name="connsiteY33" fmla="*/ 739965 h 2229892"/>
                    <a:gd name="connsiteX34" fmla="*/ 790022 w 1800049"/>
                    <a:gd name="connsiteY34" fmla="*/ 459978 h 2229892"/>
                    <a:gd name="connsiteX35" fmla="*/ 860024 w 1800049"/>
                    <a:gd name="connsiteY35" fmla="*/ 269987 h 2229892"/>
                    <a:gd name="connsiteX36" fmla="*/ 860024 w 1800049"/>
                    <a:gd name="connsiteY36" fmla="*/ 149993 h 2229892"/>
                    <a:gd name="connsiteX37" fmla="*/ 740020 w 1800049"/>
                    <a:gd name="connsiteY37" fmla="*/ 119995 h 2229892"/>
                    <a:gd name="connsiteX38" fmla="*/ 650018 w 1800049"/>
                    <a:gd name="connsiteY38" fmla="*/ 349983 h 2229892"/>
                    <a:gd name="connsiteX39" fmla="*/ 580016 w 1800049"/>
                    <a:gd name="connsiteY39" fmla="*/ 569973 h 2229892"/>
                    <a:gd name="connsiteX40" fmla="*/ 560015 w 1800049"/>
                    <a:gd name="connsiteY40" fmla="*/ 709966 h 2229892"/>
                    <a:gd name="connsiteX41" fmla="*/ 440012 w 1800049"/>
                    <a:gd name="connsiteY41" fmla="*/ 729965 h 2229892"/>
                    <a:gd name="connsiteX42" fmla="*/ 480013 w 1800049"/>
                    <a:gd name="connsiteY42" fmla="*/ 499976 h 2229892"/>
                    <a:gd name="connsiteX43" fmla="*/ 490014 w 1800049"/>
                    <a:gd name="connsiteY43" fmla="*/ 259988 h 2229892"/>
                    <a:gd name="connsiteX44" fmla="*/ 540015 w 1800049"/>
                    <a:gd name="connsiteY44" fmla="*/ 149993 h 2229892"/>
                    <a:gd name="connsiteX45" fmla="*/ 600017 w 1800049"/>
                    <a:gd name="connsiteY45" fmla="*/ 0 h 2229892"/>
                    <a:gd name="connsiteX46" fmla="*/ 510014 w 1800049"/>
                    <a:gd name="connsiteY46" fmla="*/ 0 h 2229892"/>
                    <a:gd name="connsiteX47" fmla="*/ 340009 w 1800049"/>
                    <a:gd name="connsiteY47" fmla="*/ 269987 h 2229892"/>
                    <a:gd name="connsiteX48" fmla="*/ 250007 w 1800049"/>
                    <a:gd name="connsiteY48" fmla="*/ 489977 h 2229892"/>
                    <a:gd name="connsiteX49" fmla="*/ 210006 w 1800049"/>
                    <a:gd name="connsiteY49" fmla="*/ 639969 h 2229892"/>
                    <a:gd name="connsiteX50" fmla="*/ 210006 w 1800049"/>
                    <a:gd name="connsiteY50" fmla="*/ 739965 h 2229892"/>
                    <a:gd name="connsiteX51" fmla="*/ 210006 w 1800049"/>
                    <a:gd name="connsiteY51" fmla="*/ 829960 h 2229892"/>
                    <a:gd name="connsiteX52" fmla="*/ 210006 w 1800049"/>
                    <a:gd name="connsiteY52" fmla="*/ 829960 h 2229892"/>
                    <a:gd name="connsiteX53" fmla="*/ 220006 w 1800049"/>
                    <a:gd name="connsiteY53" fmla="*/ 929955 h 2229892"/>
                    <a:gd name="connsiteX54" fmla="*/ 290008 w 1800049"/>
                    <a:gd name="connsiteY54" fmla="*/ 1129946 h 2229892"/>
                    <a:gd name="connsiteX55" fmla="*/ 290008 w 1800049"/>
                    <a:gd name="connsiteY55" fmla="*/ 1129946 h 2229892"/>
                    <a:gd name="connsiteX56" fmla="*/ 250007 w 1800049"/>
                    <a:gd name="connsiteY56" fmla="*/ 1279938 h 2229892"/>
                    <a:gd name="connsiteX57" fmla="*/ 170005 w 1800049"/>
                    <a:gd name="connsiteY57" fmla="*/ 1429931 h 2229892"/>
                    <a:gd name="connsiteX58" fmla="*/ 150004 w 1800049"/>
                    <a:gd name="connsiteY58" fmla="*/ 1569924 h 2229892"/>
                    <a:gd name="connsiteX59" fmla="*/ 80002 w 1800049"/>
                    <a:gd name="connsiteY59" fmla="*/ 1679919 h 2229892"/>
                    <a:gd name="connsiteX60" fmla="*/ 80002 w 1800049"/>
                    <a:gd name="connsiteY60" fmla="*/ 1679919 h 2229892"/>
                    <a:gd name="connsiteX61" fmla="*/ 0 w 1800049"/>
                    <a:gd name="connsiteY61" fmla="*/ 1839911 h 222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800049" h="2229892">
                      <a:moveTo>
                        <a:pt x="0" y="1839911"/>
                      </a:moveTo>
                      <a:lnTo>
                        <a:pt x="0" y="2059900"/>
                      </a:lnTo>
                      <a:lnTo>
                        <a:pt x="150004" y="2099898"/>
                      </a:lnTo>
                      <a:lnTo>
                        <a:pt x="370010" y="2169895"/>
                      </a:lnTo>
                      <a:lnTo>
                        <a:pt x="590016" y="2229892"/>
                      </a:lnTo>
                      <a:lnTo>
                        <a:pt x="770021" y="2209893"/>
                      </a:lnTo>
                      <a:lnTo>
                        <a:pt x="960026" y="2129897"/>
                      </a:lnTo>
                      <a:lnTo>
                        <a:pt x="1120031" y="2049901"/>
                      </a:lnTo>
                      <a:lnTo>
                        <a:pt x="1280035" y="1899908"/>
                      </a:lnTo>
                      <a:lnTo>
                        <a:pt x="1490041" y="1799913"/>
                      </a:lnTo>
                      <a:lnTo>
                        <a:pt x="1650045" y="1769914"/>
                      </a:lnTo>
                      <a:lnTo>
                        <a:pt x="1770049" y="1679919"/>
                      </a:lnTo>
                      <a:lnTo>
                        <a:pt x="1800049" y="1399932"/>
                      </a:lnTo>
                      <a:lnTo>
                        <a:pt x="1760048" y="1199942"/>
                      </a:lnTo>
                      <a:lnTo>
                        <a:pt x="1690046" y="859959"/>
                      </a:lnTo>
                      <a:lnTo>
                        <a:pt x="1670046" y="639969"/>
                      </a:lnTo>
                      <a:lnTo>
                        <a:pt x="1540042" y="559973"/>
                      </a:lnTo>
                      <a:lnTo>
                        <a:pt x="1310036" y="1069948"/>
                      </a:lnTo>
                      <a:lnTo>
                        <a:pt x="1150032" y="1069948"/>
                      </a:lnTo>
                      <a:lnTo>
                        <a:pt x="1410039" y="499976"/>
                      </a:lnTo>
                      <a:lnTo>
                        <a:pt x="1260035" y="439979"/>
                      </a:lnTo>
                      <a:lnTo>
                        <a:pt x="1100030" y="389982"/>
                      </a:lnTo>
                      <a:lnTo>
                        <a:pt x="1020028" y="749964"/>
                      </a:lnTo>
                      <a:lnTo>
                        <a:pt x="1020028" y="749964"/>
                      </a:lnTo>
                      <a:lnTo>
                        <a:pt x="990027" y="429980"/>
                      </a:lnTo>
                      <a:lnTo>
                        <a:pt x="990027" y="429980"/>
                      </a:lnTo>
                      <a:lnTo>
                        <a:pt x="760021" y="899957"/>
                      </a:lnTo>
                      <a:lnTo>
                        <a:pt x="720020" y="1069948"/>
                      </a:lnTo>
                      <a:lnTo>
                        <a:pt x="630017" y="1319936"/>
                      </a:lnTo>
                      <a:lnTo>
                        <a:pt x="560015" y="1499928"/>
                      </a:lnTo>
                      <a:lnTo>
                        <a:pt x="470013" y="1439930"/>
                      </a:lnTo>
                      <a:lnTo>
                        <a:pt x="540015" y="1099947"/>
                      </a:lnTo>
                      <a:lnTo>
                        <a:pt x="610017" y="929955"/>
                      </a:lnTo>
                      <a:lnTo>
                        <a:pt x="670018" y="739965"/>
                      </a:lnTo>
                      <a:lnTo>
                        <a:pt x="790022" y="459978"/>
                      </a:lnTo>
                      <a:lnTo>
                        <a:pt x="860024" y="269987"/>
                      </a:lnTo>
                      <a:lnTo>
                        <a:pt x="860024" y="149993"/>
                      </a:lnTo>
                      <a:lnTo>
                        <a:pt x="740020" y="119995"/>
                      </a:lnTo>
                      <a:lnTo>
                        <a:pt x="650018" y="349983"/>
                      </a:lnTo>
                      <a:lnTo>
                        <a:pt x="580016" y="569973"/>
                      </a:lnTo>
                      <a:lnTo>
                        <a:pt x="560015" y="709966"/>
                      </a:lnTo>
                      <a:lnTo>
                        <a:pt x="440012" y="729965"/>
                      </a:lnTo>
                      <a:lnTo>
                        <a:pt x="480013" y="499976"/>
                      </a:lnTo>
                      <a:lnTo>
                        <a:pt x="490014" y="259988"/>
                      </a:lnTo>
                      <a:lnTo>
                        <a:pt x="540015" y="149993"/>
                      </a:lnTo>
                      <a:lnTo>
                        <a:pt x="600017" y="0"/>
                      </a:lnTo>
                      <a:lnTo>
                        <a:pt x="510014" y="0"/>
                      </a:lnTo>
                      <a:lnTo>
                        <a:pt x="340009" y="269987"/>
                      </a:lnTo>
                      <a:lnTo>
                        <a:pt x="250007" y="489977"/>
                      </a:lnTo>
                      <a:lnTo>
                        <a:pt x="210006" y="639969"/>
                      </a:lnTo>
                      <a:lnTo>
                        <a:pt x="210006" y="739965"/>
                      </a:lnTo>
                      <a:lnTo>
                        <a:pt x="210006" y="829960"/>
                      </a:lnTo>
                      <a:lnTo>
                        <a:pt x="210006" y="829960"/>
                      </a:lnTo>
                      <a:lnTo>
                        <a:pt x="220006" y="929955"/>
                      </a:lnTo>
                      <a:lnTo>
                        <a:pt x="290008" y="1129946"/>
                      </a:lnTo>
                      <a:lnTo>
                        <a:pt x="290008" y="1129946"/>
                      </a:lnTo>
                      <a:lnTo>
                        <a:pt x="250007" y="1279938"/>
                      </a:lnTo>
                      <a:lnTo>
                        <a:pt x="170005" y="1429931"/>
                      </a:lnTo>
                      <a:lnTo>
                        <a:pt x="150004" y="1569924"/>
                      </a:lnTo>
                      <a:lnTo>
                        <a:pt x="80002" y="1679919"/>
                      </a:lnTo>
                      <a:lnTo>
                        <a:pt x="80002" y="1679919"/>
                      </a:lnTo>
                      <a:lnTo>
                        <a:pt x="0" y="1839911"/>
                      </a:lnTo>
                      <a:close/>
                    </a:path>
                  </a:pathLst>
                </a:cu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Freeform 201"/>
                <p:cNvSpPr/>
                <p:nvPr/>
              </p:nvSpPr>
              <p:spPr>
                <a:xfrm>
                  <a:off x="7233625" y="2876942"/>
                  <a:ext cx="310869" cy="593373"/>
                </a:xfrm>
                <a:custGeom>
                  <a:avLst/>
                  <a:gdLst>
                    <a:gd name="connsiteX0" fmla="*/ 498475 w 869950"/>
                    <a:gd name="connsiteY0" fmla="*/ 12700 h 1660525"/>
                    <a:gd name="connsiteX1" fmla="*/ 485775 w 869950"/>
                    <a:gd name="connsiteY1" fmla="*/ 190500 h 1660525"/>
                    <a:gd name="connsiteX2" fmla="*/ 482600 w 869950"/>
                    <a:gd name="connsiteY2" fmla="*/ 393700 h 1660525"/>
                    <a:gd name="connsiteX3" fmla="*/ 473075 w 869950"/>
                    <a:gd name="connsiteY3" fmla="*/ 584200 h 1660525"/>
                    <a:gd name="connsiteX4" fmla="*/ 457200 w 869950"/>
                    <a:gd name="connsiteY4" fmla="*/ 790575 h 1660525"/>
                    <a:gd name="connsiteX5" fmla="*/ 447675 w 869950"/>
                    <a:gd name="connsiteY5" fmla="*/ 885825 h 1660525"/>
                    <a:gd name="connsiteX6" fmla="*/ 438150 w 869950"/>
                    <a:gd name="connsiteY6" fmla="*/ 974725 h 1660525"/>
                    <a:gd name="connsiteX7" fmla="*/ 412750 w 869950"/>
                    <a:gd name="connsiteY7" fmla="*/ 1060450 h 1660525"/>
                    <a:gd name="connsiteX8" fmla="*/ 387350 w 869950"/>
                    <a:gd name="connsiteY8" fmla="*/ 1111250 h 1660525"/>
                    <a:gd name="connsiteX9" fmla="*/ 327025 w 869950"/>
                    <a:gd name="connsiteY9" fmla="*/ 1209675 h 1660525"/>
                    <a:gd name="connsiteX10" fmla="*/ 295275 w 869950"/>
                    <a:gd name="connsiteY10" fmla="*/ 1289050 h 1660525"/>
                    <a:gd name="connsiteX11" fmla="*/ 254000 w 869950"/>
                    <a:gd name="connsiteY11" fmla="*/ 1336675 h 1660525"/>
                    <a:gd name="connsiteX12" fmla="*/ 184150 w 869950"/>
                    <a:gd name="connsiteY12" fmla="*/ 1390650 h 1660525"/>
                    <a:gd name="connsiteX13" fmla="*/ 133350 w 869950"/>
                    <a:gd name="connsiteY13" fmla="*/ 1450975 h 1660525"/>
                    <a:gd name="connsiteX14" fmla="*/ 66675 w 869950"/>
                    <a:gd name="connsiteY14" fmla="*/ 1498600 h 1660525"/>
                    <a:gd name="connsiteX15" fmla="*/ 38100 w 869950"/>
                    <a:gd name="connsiteY15" fmla="*/ 1543050 h 1660525"/>
                    <a:gd name="connsiteX16" fmla="*/ 0 w 869950"/>
                    <a:gd name="connsiteY16" fmla="*/ 1609725 h 1660525"/>
                    <a:gd name="connsiteX17" fmla="*/ 25400 w 869950"/>
                    <a:gd name="connsiteY17" fmla="*/ 1638300 h 1660525"/>
                    <a:gd name="connsiteX18" fmla="*/ 79375 w 869950"/>
                    <a:gd name="connsiteY18" fmla="*/ 1638300 h 1660525"/>
                    <a:gd name="connsiteX19" fmla="*/ 114300 w 869950"/>
                    <a:gd name="connsiteY19" fmla="*/ 1593850 h 1660525"/>
                    <a:gd name="connsiteX20" fmla="*/ 161925 w 869950"/>
                    <a:gd name="connsiteY20" fmla="*/ 1517650 h 1660525"/>
                    <a:gd name="connsiteX21" fmla="*/ 107950 w 869950"/>
                    <a:gd name="connsiteY21" fmla="*/ 1622425 h 1660525"/>
                    <a:gd name="connsiteX22" fmla="*/ 117475 w 869950"/>
                    <a:gd name="connsiteY22" fmla="*/ 1660525 h 1660525"/>
                    <a:gd name="connsiteX23" fmla="*/ 165100 w 869950"/>
                    <a:gd name="connsiteY23" fmla="*/ 1657350 h 1660525"/>
                    <a:gd name="connsiteX24" fmla="*/ 200025 w 869950"/>
                    <a:gd name="connsiteY24" fmla="*/ 1609725 h 1660525"/>
                    <a:gd name="connsiteX25" fmla="*/ 212725 w 869950"/>
                    <a:gd name="connsiteY25" fmla="*/ 1581150 h 1660525"/>
                    <a:gd name="connsiteX26" fmla="*/ 212725 w 869950"/>
                    <a:gd name="connsiteY26" fmla="*/ 1581150 h 1660525"/>
                    <a:gd name="connsiteX27" fmla="*/ 244475 w 869950"/>
                    <a:gd name="connsiteY27" fmla="*/ 1539875 h 1660525"/>
                    <a:gd name="connsiteX28" fmla="*/ 209550 w 869950"/>
                    <a:gd name="connsiteY28" fmla="*/ 1638300 h 1660525"/>
                    <a:gd name="connsiteX29" fmla="*/ 234950 w 869950"/>
                    <a:gd name="connsiteY29" fmla="*/ 1657350 h 1660525"/>
                    <a:gd name="connsiteX30" fmla="*/ 266700 w 869950"/>
                    <a:gd name="connsiteY30" fmla="*/ 1641475 h 1660525"/>
                    <a:gd name="connsiteX31" fmla="*/ 285750 w 869950"/>
                    <a:gd name="connsiteY31" fmla="*/ 1593850 h 1660525"/>
                    <a:gd name="connsiteX32" fmla="*/ 304800 w 869950"/>
                    <a:gd name="connsiteY32" fmla="*/ 1562100 h 1660525"/>
                    <a:gd name="connsiteX33" fmla="*/ 301625 w 869950"/>
                    <a:gd name="connsiteY33" fmla="*/ 1631950 h 1660525"/>
                    <a:gd name="connsiteX34" fmla="*/ 301625 w 869950"/>
                    <a:gd name="connsiteY34" fmla="*/ 1631950 h 1660525"/>
                    <a:gd name="connsiteX35" fmla="*/ 365125 w 869950"/>
                    <a:gd name="connsiteY35" fmla="*/ 1603375 h 1660525"/>
                    <a:gd name="connsiteX36" fmla="*/ 390525 w 869950"/>
                    <a:gd name="connsiteY36" fmla="*/ 1574800 h 1660525"/>
                    <a:gd name="connsiteX37" fmla="*/ 390525 w 869950"/>
                    <a:gd name="connsiteY37" fmla="*/ 1574800 h 1660525"/>
                    <a:gd name="connsiteX38" fmla="*/ 381000 w 869950"/>
                    <a:gd name="connsiteY38" fmla="*/ 1622425 h 1660525"/>
                    <a:gd name="connsiteX39" fmla="*/ 409575 w 869950"/>
                    <a:gd name="connsiteY39" fmla="*/ 1641475 h 1660525"/>
                    <a:gd name="connsiteX40" fmla="*/ 441325 w 869950"/>
                    <a:gd name="connsiteY40" fmla="*/ 1628775 h 1660525"/>
                    <a:gd name="connsiteX41" fmla="*/ 492125 w 869950"/>
                    <a:gd name="connsiteY41" fmla="*/ 1603375 h 1660525"/>
                    <a:gd name="connsiteX42" fmla="*/ 561975 w 869950"/>
                    <a:gd name="connsiteY42" fmla="*/ 1565275 h 1660525"/>
                    <a:gd name="connsiteX43" fmla="*/ 600075 w 869950"/>
                    <a:gd name="connsiteY43" fmla="*/ 1508125 h 1660525"/>
                    <a:gd name="connsiteX44" fmla="*/ 631825 w 869950"/>
                    <a:gd name="connsiteY44" fmla="*/ 1422400 h 1660525"/>
                    <a:gd name="connsiteX45" fmla="*/ 660400 w 869950"/>
                    <a:gd name="connsiteY45" fmla="*/ 1317625 h 1660525"/>
                    <a:gd name="connsiteX46" fmla="*/ 660400 w 869950"/>
                    <a:gd name="connsiteY46" fmla="*/ 1238250 h 1660525"/>
                    <a:gd name="connsiteX47" fmla="*/ 647700 w 869950"/>
                    <a:gd name="connsiteY47" fmla="*/ 1165225 h 1660525"/>
                    <a:gd name="connsiteX48" fmla="*/ 644525 w 869950"/>
                    <a:gd name="connsiteY48" fmla="*/ 1095375 h 1660525"/>
                    <a:gd name="connsiteX49" fmla="*/ 644525 w 869950"/>
                    <a:gd name="connsiteY49" fmla="*/ 1050925 h 1660525"/>
                    <a:gd name="connsiteX50" fmla="*/ 644525 w 869950"/>
                    <a:gd name="connsiteY50" fmla="*/ 987425 h 1660525"/>
                    <a:gd name="connsiteX51" fmla="*/ 660400 w 869950"/>
                    <a:gd name="connsiteY51" fmla="*/ 908050 h 1660525"/>
                    <a:gd name="connsiteX52" fmla="*/ 695325 w 869950"/>
                    <a:gd name="connsiteY52" fmla="*/ 828675 h 1660525"/>
                    <a:gd name="connsiteX53" fmla="*/ 742950 w 869950"/>
                    <a:gd name="connsiteY53" fmla="*/ 695325 h 1660525"/>
                    <a:gd name="connsiteX54" fmla="*/ 774700 w 869950"/>
                    <a:gd name="connsiteY54" fmla="*/ 581025 h 1660525"/>
                    <a:gd name="connsiteX55" fmla="*/ 806450 w 869950"/>
                    <a:gd name="connsiteY55" fmla="*/ 447675 h 1660525"/>
                    <a:gd name="connsiteX56" fmla="*/ 835025 w 869950"/>
                    <a:gd name="connsiteY56" fmla="*/ 358775 h 1660525"/>
                    <a:gd name="connsiteX57" fmla="*/ 847725 w 869950"/>
                    <a:gd name="connsiteY57" fmla="*/ 263525 h 1660525"/>
                    <a:gd name="connsiteX58" fmla="*/ 863600 w 869950"/>
                    <a:gd name="connsiteY58" fmla="*/ 180975 h 1660525"/>
                    <a:gd name="connsiteX59" fmla="*/ 863600 w 869950"/>
                    <a:gd name="connsiteY59" fmla="*/ 133350 h 1660525"/>
                    <a:gd name="connsiteX60" fmla="*/ 869950 w 869950"/>
                    <a:gd name="connsiteY60" fmla="*/ 50800 h 1660525"/>
                    <a:gd name="connsiteX61" fmla="*/ 869950 w 869950"/>
                    <a:gd name="connsiteY61" fmla="*/ 0 h 1660525"/>
                    <a:gd name="connsiteX62" fmla="*/ 663575 w 869950"/>
                    <a:gd name="connsiteY62" fmla="*/ 0 h 1660525"/>
                    <a:gd name="connsiteX63" fmla="*/ 577850 w 869950"/>
                    <a:gd name="connsiteY63" fmla="*/ 15875 h 1660525"/>
                    <a:gd name="connsiteX64" fmla="*/ 498475 w 869950"/>
                    <a:gd name="connsiteY64" fmla="*/ 12700 h 166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69950" h="1660525">
                      <a:moveTo>
                        <a:pt x="498475" y="12700"/>
                      </a:moveTo>
                      <a:lnTo>
                        <a:pt x="485775" y="190500"/>
                      </a:lnTo>
                      <a:cubicBezTo>
                        <a:pt x="484717" y="258233"/>
                        <a:pt x="483658" y="325967"/>
                        <a:pt x="482600" y="393700"/>
                      </a:cubicBezTo>
                      <a:lnTo>
                        <a:pt x="473075" y="584200"/>
                      </a:lnTo>
                      <a:lnTo>
                        <a:pt x="457200" y="790575"/>
                      </a:lnTo>
                      <a:lnTo>
                        <a:pt x="447675" y="885825"/>
                      </a:lnTo>
                      <a:lnTo>
                        <a:pt x="438150" y="974725"/>
                      </a:lnTo>
                      <a:lnTo>
                        <a:pt x="412750" y="1060450"/>
                      </a:lnTo>
                      <a:lnTo>
                        <a:pt x="387350" y="1111250"/>
                      </a:lnTo>
                      <a:lnTo>
                        <a:pt x="327025" y="1209675"/>
                      </a:lnTo>
                      <a:lnTo>
                        <a:pt x="295275" y="1289050"/>
                      </a:lnTo>
                      <a:lnTo>
                        <a:pt x="254000" y="1336675"/>
                      </a:lnTo>
                      <a:lnTo>
                        <a:pt x="184150" y="1390650"/>
                      </a:lnTo>
                      <a:lnTo>
                        <a:pt x="133350" y="1450975"/>
                      </a:lnTo>
                      <a:lnTo>
                        <a:pt x="66675" y="1498600"/>
                      </a:lnTo>
                      <a:lnTo>
                        <a:pt x="38100" y="1543050"/>
                      </a:lnTo>
                      <a:lnTo>
                        <a:pt x="0" y="1609725"/>
                      </a:lnTo>
                      <a:lnTo>
                        <a:pt x="25400" y="1638300"/>
                      </a:lnTo>
                      <a:lnTo>
                        <a:pt x="79375" y="1638300"/>
                      </a:lnTo>
                      <a:lnTo>
                        <a:pt x="114300" y="1593850"/>
                      </a:lnTo>
                      <a:lnTo>
                        <a:pt x="161925" y="1517650"/>
                      </a:lnTo>
                      <a:lnTo>
                        <a:pt x="107950" y="1622425"/>
                      </a:lnTo>
                      <a:lnTo>
                        <a:pt x="117475" y="1660525"/>
                      </a:lnTo>
                      <a:lnTo>
                        <a:pt x="165100" y="1657350"/>
                      </a:lnTo>
                      <a:lnTo>
                        <a:pt x="200025" y="1609725"/>
                      </a:lnTo>
                      <a:cubicBezTo>
                        <a:pt x="210076" y="1582924"/>
                        <a:pt x="203156" y="1590719"/>
                        <a:pt x="212725" y="1581150"/>
                      </a:cubicBezTo>
                      <a:lnTo>
                        <a:pt x="212725" y="1581150"/>
                      </a:lnTo>
                      <a:lnTo>
                        <a:pt x="244475" y="1539875"/>
                      </a:lnTo>
                      <a:lnTo>
                        <a:pt x="209550" y="1638300"/>
                      </a:lnTo>
                      <a:lnTo>
                        <a:pt x="234950" y="1657350"/>
                      </a:lnTo>
                      <a:lnTo>
                        <a:pt x="266700" y="1641475"/>
                      </a:lnTo>
                      <a:lnTo>
                        <a:pt x="285750" y="1593850"/>
                      </a:lnTo>
                      <a:lnTo>
                        <a:pt x="304800" y="1562100"/>
                      </a:lnTo>
                      <a:lnTo>
                        <a:pt x="301625" y="1631950"/>
                      </a:lnTo>
                      <a:lnTo>
                        <a:pt x="301625" y="1631950"/>
                      </a:lnTo>
                      <a:lnTo>
                        <a:pt x="365125" y="1603375"/>
                      </a:lnTo>
                      <a:lnTo>
                        <a:pt x="390525" y="1574800"/>
                      </a:lnTo>
                      <a:lnTo>
                        <a:pt x="390525" y="1574800"/>
                      </a:lnTo>
                      <a:lnTo>
                        <a:pt x="381000" y="1622425"/>
                      </a:lnTo>
                      <a:lnTo>
                        <a:pt x="409575" y="1641475"/>
                      </a:lnTo>
                      <a:lnTo>
                        <a:pt x="441325" y="1628775"/>
                      </a:lnTo>
                      <a:lnTo>
                        <a:pt x="492125" y="1603375"/>
                      </a:lnTo>
                      <a:lnTo>
                        <a:pt x="561975" y="1565275"/>
                      </a:lnTo>
                      <a:lnTo>
                        <a:pt x="600075" y="1508125"/>
                      </a:lnTo>
                      <a:lnTo>
                        <a:pt x="631825" y="1422400"/>
                      </a:lnTo>
                      <a:lnTo>
                        <a:pt x="660400" y="1317625"/>
                      </a:lnTo>
                      <a:lnTo>
                        <a:pt x="660400" y="1238250"/>
                      </a:lnTo>
                      <a:lnTo>
                        <a:pt x="647700" y="1165225"/>
                      </a:lnTo>
                      <a:lnTo>
                        <a:pt x="644525" y="1095375"/>
                      </a:lnTo>
                      <a:lnTo>
                        <a:pt x="644525" y="1050925"/>
                      </a:lnTo>
                      <a:lnTo>
                        <a:pt x="644525" y="987425"/>
                      </a:lnTo>
                      <a:lnTo>
                        <a:pt x="660400" y="908050"/>
                      </a:lnTo>
                      <a:lnTo>
                        <a:pt x="695325" y="828675"/>
                      </a:lnTo>
                      <a:lnTo>
                        <a:pt x="742950" y="695325"/>
                      </a:lnTo>
                      <a:lnTo>
                        <a:pt x="774700" y="581025"/>
                      </a:lnTo>
                      <a:lnTo>
                        <a:pt x="806450" y="447675"/>
                      </a:lnTo>
                      <a:lnTo>
                        <a:pt x="835025" y="358775"/>
                      </a:lnTo>
                      <a:lnTo>
                        <a:pt x="847725" y="263525"/>
                      </a:lnTo>
                      <a:lnTo>
                        <a:pt x="863600" y="180975"/>
                      </a:lnTo>
                      <a:lnTo>
                        <a:pt x="863600" y="133350"/>
                      </a:lnTo>
                      <a:lnTo>
                        <a:pt x="869950" y="50800"/>
                      </a:lnTo>
                      <a:lnTo>
                        <a:pt x="869950" y="0"/>
                      </a:lnTo>
                      <a:lnTo>
                        <a:pt x="663575" y="0"/>
                      </a:lnTo>
                      <a:lnTo>
                        <a:pt x="577850" y="15875"/>
                      </a:lnTo>
                      <a:lnTo>
                        <a:pt x="498475" y="12700"/>
                      </a:lnTo>
                      <a:close/>
                    </a:path>
                  </a:pathLst>
                </a:custGeom>
                <a:solidFill>
                  <a:srgbClr val="BBD2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Freeform 202"/>
                <p:cNvSpPr/>
                <p:nvPr/>
              </p:nvSpPr>
              <p:spPr>
                <a:xfrm>
                  <a:off x="6921621" y="2819079"/>
                  <a:ext cx="324483" cy="563875"/>
                </a:xfrm>
                <a:custGeom>
                  <a:avLst/>
                  <a:gdLst>
                    <a:gd name="connsiteX0" fmla="*/ 527050 w 908050"/>
                    <a:gd name="connsiteY0" fmla="*/ 0 h 1577975"/>
                    <a:gd name="connsiteX1" fmla="*/ 520700 w 908050"/>
                    <a:gd name="connsiteY1" fmla="*/ 155575 h 1577975"/>
                    <a:gd name="connsiteX2" fmla="*/ 517525 w 908050"/>
                    <a:gd name="connsiteY2" fmla="*/ 327025 h 1577975"/>
                    <a:gd name="connsiteX3" fmla="*/ 520700 w 908050"/>
                    <a:gd name="connsiteY3" fmla="*/ 520700 h 1577975"/>
                    <a:gd name="connsiteX4" fmla="*/ 527050 w 908050"/>
                    <a:gd name="connsiteY4" fmla="*/ 704850 h 1577975"/>
                    <a:gd name="connsiteX5" fmla="*/ 533400 w 908050"/>
                    <a:gd name="connsiteY5" fmla="*/ 854075 h 1577975"/>
                    <a:gd name="connsiteX6" fmla="*/ 546100 w 908050"/>
                    <a:gd name="connsiteY6" fmla="*/ 981075 h 1577975"/>
                    <a:gd name="connsiteX7" fmla="*/ 552450 w 908050"/>
                    <a:gd name="connsiteY7" fmla="*/ 1085850 h 1577975"/>
                    <a:gd name="connsiteX8" fmla="*/ 549275 w 908050"/>
                    <a:gd name="connsiteY8" fmla="*/ 1143000 h 1577975"/>
                    <a:gd name="connsiteX9" fmla="*/ 482600 w 908050"/>
                    <a:gd name="connsiteY9" fmla="*/ 1181100 h 1577975"/>
                    <a:gd name="connsiteX10" fmla="*/ 387350 w 908050"/>
                    <a:gd name="connsiteY10" fmla="*/ 1228725 h 1577975"/>
                    <a:gd name="connsiteX11" fmla="*/ 292100 w 908050"/>
                    <a:gd name="connsiteY11" fmla="*/ 1263650 h 1577975"/>
                    <a:gd name="connsiteX12" fmla="*/ 225425 w 908050"/>
                    <a:gd name="connsiteY12" fmla="*/ 1292225 h 1577975"/>
                    <a:gd name="connsiteX13" fmla="*/ 146050 w 908050"/>
                    <a:gd name="connsiteY13" fmla="*/ 1308100 h 1577975"/>
                    <a:gd name="connsiteX14" fmla="*/ 92075 w 908050"/>
                    <a:gd name="connsiteY14" fmla="*/ 1311275 h 1577975"/>
                    <a:gd name="connsiteX15" fmla="*/ 38100 w 908050"/>
                    <a:gd name="connsiteY15" fmla="*/ 1339850 h 1577975"/>
                    <a:gd name="connsiteX16" fmla="*/ 3175 w 908050"/>
                    <a:gd name="connsiteY16" fmla="*/ 1362075 h 1577975"/>
                    <a:gd name="connsiteX17" fmla="*/ 0 w 908050"/>
                    <a:gd name="connsiteY17" fmla="*/ 1390650 h 1577975"/>
                    <a:gd name="connsiteX18" fmla="*/ 79375 w 908050"/>
                    <a:gd name="connsiteY18" fmla="*/ 1368425 h 1577975"/>
                    <a:gd name="connsiteX19" fmla="*/ 79375 w 908050"/>
                    <a:gd name="connsiteY19" fmla="*/ 1368425 h 1577975"/>
                    <a:gd name="connsiteX20" fmla="*/ 25400 w 908050"/>
                    <a:gd name="connsiteY20" fmla="*/ 1409700 h 1577975"/>
                    <a:gd name="connsiteX21" fmla="*/ 12700 w 908050"/>
                    <a:gd name="connsiteY21" fmla="*/ 1435100 h 1577975"/>
                    <a:gd name="connsiteX22" fmla="*/ 12700 w 908050"/>
                    <a:gd name="connsiteY22" fmla="*/ 1435100 h 1577975"/>
                    <a:gd name="connsiteX23" fmla="*/ 34925 w 908050"/>
                    <a:gd name="connsiteY23" fmla="*/ 1450975 h 1577975"/>
                    <a:gd name="connsiteX24" fmla="*/ 85725 w 908050"/>
                    <a:gd name="connsiteY24" fmla="*/ 1431925 h 1577975"/>
                    <a:gd name="connsiteX25" fmla="*/ 142875 w 908050"/>
                    <a:gd name="connsiteY25" fmla="*/ 1393825 h 1577975"/>
                    <a:gd name="connsiteX26" fmla="*/ 142875 w 908050"/>
                    <a:gd name="connsiteY26" fmla="*/ 1393825 h 1577975"/>
                    <a:gd name="connsiteX27" fmla="*/ 142875 w 908050"/>
                    <a:gd name="connsiteY27" fmla="*/ 1393825 h 1577975"/>
                    <a:gd name="connsiteX28" fmla="*/ 92075 w 908050"/>
                    <a:gd name="connsiteY28" fmla="*/ 1447800 h 1577975"/>
                    <a:gd name="connsiteX29" fmla="*/ 50800 w 908050"/>
                    <a:gd name="connsiteY29" fmla="*/ 1470025 h 1577975"/>
                    <a:gd name="connsiteX30" fmla="*/ 50800 w 908050"/>
                    <a:gd name="connsiteY30" fmla="*/ 1470025 h 1577975"/>
                    <a:gd name="connsiteX31" fmla="*/ 60325 w 908050"/>
                    <a:gd name="connsiteY31" fmla="*/ 1524000 h 1577975"/>
                    <a:gd name="connsiteX32" fmla="*/ 111125 w 908050"/>
                    <a:gd name="connsiteY32" fmla="*/ 1498600 h 1577975"/>
                    <a:gd name="connsiteX33" fmla="*/ 146050 w 908050"/>
                    <a:gd name="connsiteY33" fmla="*/ 1463675 h 1577975"/>
                    <a:gd name="connsiteX34" fmla="*/ 203200 w 908050"/>
                    <a:gd name="connsiteY34" fmla="*/ 1431925 h 1577975"/>
                    <a:gd name="connsiteX35" fmla="*/ 203200 w 908050"/>
                    <a:gd name="connsiteY35" fmla="*/ 1431925 h 1577975"/>
                    <a:gd name="connsiteX36" fmla="*/ 168275 w 908050"/>
                    <a:gd name="connsiteY36" fmla="*/ 1473200 h 1577975"/>
                    <a:gd name="connsiteX37" fmla="*/ 117475 w 908050"/>
                    <a:gd name="connsiteY37" fmla="*/ 1511300 h 1577975"/>
                    <a:gd name="connsiteX38" fmla="*/ 76200 w 908050"/>
                    <a:gd name="connsiteY38" fmla="*/ 1552575 h 1577975"/>
                    <a:gd name="connsiteX39" fmla="*/ 136525 w 908050"/>
                    <a:gd name="connsiteY39" fmla="*/ 1577975 h 1577975"/>
                    <a:gd name="connsiteX40" fmla="*/ 193675 w 908050"/>
                    <a:gd name="connsiteY40" fmla="*/ 1574800 h 1577975"/>
                    <a:gd name="connsiteX41" fmla="*/ 307975 w 908050"/>
                    <a:gd name="connsiteY41" fmla="*/ 1520825 h 1577975"/>
                    <a:gd name="connsiteX42" fmla="*/ 431800 w 908050"/>
                    <a:gd name="connsiteY42" fmla="*/ 1482725 h 1577975"/>
                    <a:gd name="connsiteX43" fmla="*/ 536575 w 908050"/>
                    <a:gd name="connsiteY43" fmla="*/ 1460500 h 1577975"/>
                    <a:gd name="connsiteX44" fmla="*/ 666750 w 908050"/>
                    <a:gd name="connsiteY44" fmla="*/ 1457325 h 1577975"/>
                    <a:gd name="connsiteX45" fmla="*/ 762000 w 908050"/>
                    <a:gd name="connsiteY45" fmla="*/ 1422400 h 1577975"/>
                    <a:gd name="connsiteX46" fmla="*/ 809625 w 908050"/>
                    <a:gd name="connsiteY46" fmla="*/ 1390650 h 1577975"/>
                    <a:gd name="connsiteX47" fmla="*/ 844550 w 908050"/>
                    <a:gd name="connsiteY47" fmla="*/ 1346200 h 1577975"/>
                    <a:gd name="connsiteX48" fmla="*/ 854075 w 908050"/>
                    <a:gd name="connsiteY48" fmla="*/ 1279525 h 1577975"/>
                    <a:gd name="connsiteX49" fmla="*/ 854075 w 908050"/>
                    <a:gd name="connsiteY49" fmla="*/ 1206500 h 1577975"/>
                    <a:gd name="connsiteX50" fmla="*/ 828675 w 908050"/>
                    <a:gd name="connsiteY50" fmla="*/ 1146175 h 1577975"/>
                    <a:gd name="connsiteX51" fmla="*/ 793750 w 908050"/>
                    <a:gd name="connsiteY51" fmla="*/ 1069975 h 1577975"/>
                    <a:gd name="connsiteX52" fmla="*/ 781050 w 908050"/>
                    <a:gd name="connsiteY52" fmla="*/ 1000125 h 1577975"/>
                    <a:gd name="connsiteX53" fmla="*/ 774700 w 908050"/>
                    <a:gd name="connsiteY53" fmla="*/ 911225 h 1577975"/>
                    <a:gd name="connsiteX54" fmla="*/ 787400 w 908050"/>
                    <a:gd name="connsiteY54" fmla="*/ 793750 h 1577975"/>
                    <a:gd name="connsiteX55" fmla="*/ 806450 w 908050"/>
                    <a:gd name="connsiteY55" fmla="*/ 692150 h 1577975"/>
                    <a:gd name="connsiteX56" fmla="*/ 828675 w 908050"/>
                    <a:gd name="connsiteY56" fmla="*/ 530225 h 1577975"/>
                    <a:gd name="connsiteX57" fmla="*/ 866775 w 908050"/>
                    <a:gd name="connsiteY57" fmla="*/ 409575 h 1577975"/>
                    <a:gd name="connsiteX58" fmla="*/ 889000 w 908050"/>
                    <a:gd name="connsiteY58" fmla="*/ 276225 h 1577975"/>
                    <a:gd name="connsiteX59" fmla="*/ 908050 w 908050"/>
                    <a:gd name="connsiteY59" fmla="*/ 104775 h 1577975"/>
                    <a:gd name="connsiteX60" fmla="*/ 733425 w 908050"/>
                    <a:gd name="connsiteY60" fmla="*/ 69850 h 1577975"/>
                    <a:gd name="connsiteX61" fmla="*/ 622300 w 908050"/>
                    <a:gd name="connsiteY61" fmla="*/ 34925 h 1577975"/>
                    <a:gd name="connsiteX62" fmla="*/ 527050 w 908050"/>
                    <a:gd name="connsiteY62" fmla="*/ 0 h 157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08050" h="1577975">
                      <a:moveTo>
                        <a:pt x="527050" y="0"/>
                      </a:moveTo>
                      <a:lnTo>
                        <a:pt x="520700" y="155575"/>
                      </a:lnTo>
                      <a:cubicBezTo>
                        <a:pt x="519642" y="212725"/>
                        <a:pt x="518583" y="269875"/>
                        <a:pt x="517525" y="327025"/>
                      </a:cubicBezTo>
                      <a:cubicBezTo>
                        <a:pt x="518583" y="391583"/>
                        <a:pt x="519642" y="456142"/>
                        <a:pt x="520700" y="520700"/>
                      </a:cubicBezTo>
                      <a:lnTo>
                        <a:pt x="527050" y="704850"/>
                      </a:lnTo>
                      <a:lnTo>
                        <a:pt x="533400" y="854075"/>
                      </a:lnTo>
                      <a:lnTo>
                        <a:pt x="546100" y="981075"/>
                      </a:lnTo>
                      <a:lnTo>
                        <a:pt x="552450" y="1085850"/>
                      </a:lnTo>
                      <a:lnTo>
                        <a:pt x="549275" y="1143000"/>
                      </a:lnTo>
                      <a:lnTo>
                        <a:pt x="482600" y="1181100"/>
                      </a:lnTo>
                      <a:lnTo>
                        <a:pt x="387350" y="1228725"/>
                      </a:lnTo>
                      <a:lnTo>
                        <a:pt x="292100" y="1263650"/>
                      </a:lnTo>
                      <a:lnTo>
                        <a:pt x="225425" y="1292225"/>
                      </a:lnTo>
                      <a:lnTo>
                        <a:pt x="146050" y="1308100"/>
                      </a:lnTo>
                      <a:lnTo>
                        <a:pt x="92075" y="1311275"/>
                      </a:lnTo>
                      <a:lnTo>
                        <a:pt x="38100" y="1339850"/>
                      </a:lnTo>
                      <a:lnTo>
                        <a:pt x="3175" y="1362075"/>
                      </a:lnTo>
                      <a:lnTo>
                        <a:pt x="0" y="1390650"/>
                      </a:lnTo>
                      <a:lnTo>
                        <a:pt x="79375" y="1368425"/>
                      </a:lnTo>
                      <a:lnTo>
                        <a:pt x="79375" y="1368425"/>
                      </a:lnTo>
                      <a:lnTo>
                        <a:pt x="25400" y="1409700"/>
                      </a:lnTo>
                      <a:lnTo>
                        <a:pt x="12700" y="1435100"/>
                      </a:lnTo>
                      <a:lnTo>
                        <a:pt x="12700" y="1435100"/>
                      </a:lnTo>
                      <a:lnTo>
                        <a:pt x="34925" y="1450975"/>
                      </a:lnTo>
                      <a:lnTo>
                        <a:pt x="85725" y="1431925"/>
                      </a:lnTo>
                      <a:lnTo>
                        <a:pt x="142875" y="1393825"/>
                      </a:lnTo>
                      <a:lnTo>
                        <a:pt x="142875" y="1393825"/>
                      </a:lnTo>
                      <a:lnTo>
                        <a:pt x="142875" y="1393825"/>
                      </a:lnTo>
                      <a:lnTo>
                        <a:pt x="92075" y="1447800"/>
                      </a:lnTo>
                      <a:lnTo>
                        <a:pt x="50800" y="1470025"/>
                      </a:lnTo>
                      <a:lnTo>
                        <a:pt x="50800" y="1470025"/>
                      </a:lnTo>
                      <a:lnTo>
                        <a:pt x="60325" y="1524000"/>
                      </a:lnTo>
                      <a:lnTo>
                        <a:pt x="111125" y="1498600"/>
                      </a:lnTo>
                      <a:lnTo>
                        <a:pt x="146050" y="1463675"/>
                      </a:lnTo>
                      <a:lnTo>
                        <a:pt x="203200" y="1431925"/>
                      </a:lnTo>
                      <a:lnTo>
                        <a:pt x="203200" y="1431925"/>
                      </a:lnTo>
                      <a:lnTo>
                        <a:pt x="168275" y="1473200"/>
                      </a:lnTo>
                      <a:lnTo>
                        <a:pt x="117475" y="1511300"/>
                      </a:lnTo>
                      <a:lnTo>
                        <a:pt x="76200" y="1552575"/>
                      </a:lnTo>
                      <a:lnTo>
                        <a:pt x="136525" y="1577975"/>
                      </a:lnTo>
                      <a:lnTo>
                        <a:pt x="193675" y="1574800"/>
                      </a:lnTo>
                      <a:lnTo>
                        <a:pt x="307975" y="1520825"/>
                      </a:lnTo>
                      <a:lnTo>
                        <a:pt x="431800" y="1482725"/>
                      </a:lnTo>
                      <a:lnTo>
                        <a:pt x="536575" y="1460500"/>
                      </a:lnTo>
                      <a:lnTo>
                        <a:pt x="666750" y="1457325"/>
                      </a:lnTo>
                      <a:lnTo>
                        <a:pt x="762000" y="1422400"/>
                      </a:lnTo>
                      <a:lnTo>
                        <a:pt x="809625" y="1390650"/>
                      </a:lnTo>
                      <a:lnTo>
                        <a:pt x="844550" y="1346200"/>
                      </a:lnTo>
                      <a:lnTo>
                        <a:pt x="854075" y="1279525"/>
                      </a:lnTo>
                      <a:lnTo>
                        <a:pt x="854075" y="1206500"/>
                      </a:lnTo>
                      <a:lnTo>
                        <a:pt x="828675" y="1146175"/>
                      </a:lnTo>
                      <a:lnTo>
                        <a:pt x="793750" y="1069975"/>
                      </a:lnTo>
                      <a:lnTo>
                        <a:pt x="781050" y="1000125"/>
                      </a:lnTo>
                      <a:lnTo>
                        <a:pt x="774700" y="911225"/>
                      </a:lnTo>
                      <a:lnTo>
                        <a:pt x="787400" y="793750"/>
                      </a:lnTo>
                      <a:lnTo>
                        <a:pt x="806450" y="692150"/>
                      </a:lnTo>
                      <a:lnTo>
                        <a:pt x="828675" y="530225"/>
                      </a:lnTo>
                      <a:lnTo>
                        <a:pt x="866775" y="409575"/>
                      </a:lnTo>
                      <a:lnTo>
                        <a:pt x="889000" y="276225"/>
                      </a:lnTo>
                      <a:lnTo>
                        <a:pt x="908050" y="104775"/>
                      </a:lnTo>
                      <a:lnTo>
                        <a:pt x="733425" y="69850"/>
                      </a:lnTo>
                      <a:lnTo>
                        <a:pt x="622300" y="34925"/>
                      </a:lnTo>
                      <a:lnTo>
                        <a:pt x="527050" y="0"/>
                      </a:lnTo>
                      <a:close/>
                    </a:path>
                  </a:pathLst>
                </a:custGeom>
                <a:solidFill>
                  <a:srgbClr val="BBD2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Freeform 203"/>
                <p:cNvSpPr/>
                <p:nvPr/>
              </p:nvSpPr>
              <p:spPr>
                <a:xfrm>
                  <a:off x="7412885" y="2808868"/>
                  <a:ext cx="138416" cy="77150"/>
                </a:xfrm>
                <a:custGeom>
                  <a:avLst/>
                  <a:gdLst>
                    <a:gd name="connsiteX0" fmla="*/ 0 w 387350"/>
                    <a:gd name="connsiteY0" fmla="*/ 200025 h 215900"/>
                    <a:gd name="connsiteX1" fmla="*/ 0 w 387350"/>
                    <a:gd name="connsiteY1" fmla="*/ 200025 h 215900"/>
                    <a:gd name="connsiteX2" fmla="*/ 88900 w 387350"/>
                    <a:gd name="connsiteY2" fmla="*/ 139700 h 215900"/>
                    <a:gd name="connsiteX3" fmla="*/ 187325 w 387350"/>
                    <a:gd name="connsiteY3" fmla="*/ 95250 h 215900"/>
                    <a:gd name="connsiteX4" fmla="*/ 269875 w 387350"/>
                    <a:gd name="connsiteY4" fmla="*/ 57150 h 215900"/>
                    <a:gd name="connsiteX5" fmla="*/ 327025 w 387350"/>
                    <a:gd name="connsiteY5" fmla="*/ 25400 h 215900"/>
                    <a:gd name="connsiteX6" fmla="*/ 358775 w 387350"/>
                    <a:gd name="connsiteY6" fmla="*/ 0 h 215900"/>
                    <a:gd name="connsiteX7" fmla="*/ 387350 w 387350"/>
                    <a:gd name="connsiteY7" fmla="*/ 19050 h 215900"/>
                    <a:gd name="connsiteX8" fmla="*/ 387350 w 387350"/>
                    <a:gd name="connsiteY8" fmla="*/ 63500 h 215900"/>
                    <a:gd name="connsiteX9" fmla="*/ 384175 w 387350"/>
                    <a:gd name="connsiteY9" fmla="*/ 133350 h 215900"/>
                    <a:gd name="connsiteX10" fmla="*/ 371475 w 387350"/>
                    <a:gd name="connsiteY10" fmla="*/ 187325 h 215900"/>
                    <a:gd name="connsiteX11" fmla="*/ 200025 w 387350"/>
                    <a:gd name="connsiteY11" fmla="*/ 196850 h 215900"/>
                    <a:gd name="connsiteX12" fmla="*/ 66675 w 387350"/>
                    <a:gd name="connsiteY12" fmla="*/ 215900 h 215900"/>
                    <a:gd name="connsiteX13" fmla="*/ 0 w 387350"/>
                    <a:gd name="connsiteY13" fmla="*/ 200025 h 21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7350" h="215900">
                      <a:moveTo>
                        <a:pt x="0" y="200025"/>
                      </a:moveTo>
                      <a:lnTo>
                        <a:pt x="0" y="200025"/>
                      </a:lnTo>
                      <a:lnTo>
                        <a:pt x="88900" y="139700"/>
                      </a:lnTo>
                      <a:lnTo>
                        <a:pt x="187325" y="95250"/>
                      </a:lnTo>
                      <a:lnTo>
                        <a:pt x="269875" y="57150"/>
                      </a:lnTo>
                      <a:lnTo>
                        <a:pt x="327025" y="25400"/>
                      </a:lnTo>
                      <a:lnTo>
                        <a:pt x="358775" y="0"/>
                      </a:lnTo>
                      <a:lnTo>
                        <a:pt x="387350" y="19050"/>
                      </a:lnTo>
                      <a:lnTo>
                        <a:pt x="387350" y="63500"/>
                      </a:lnTo>
                      <a:lnTo>
                        <a:pt x="384175" y="133350"/>
                      </a:lnTo>
                      <a:lnTo>
                        <a:pt x="371475" y="187325"/>
                      </a:lnTo>
                      <a:lnTo>
                        <a:pt x="200025" y="196850"/>
                      </a:lnTo>
                      <a:lnTo>
                        <a:pt x="66675" y="215900"/>
                      </a:lnTo>
                      <a:lnTo>
                        <a:pt x="0" y="200025"/>
                      </a:lnTo>
                      <a:close/>
                    </a:path>
                  </a:pathLst>
                </a:custGeom>
                <a:solidFill>
                  <a:srgbClr val="BBD2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Freeform 204"/>
                <p:cNvSpPr/>
                <p:nvPr/>
              </p:nvSpPr>
              <p:spPr>
                <a:xfrm>
                  <a:off x="7299601" y="1121420"/>
                  <a:ext cx="189396" cy="603877"/>
                </a:xfrm>
                <a:custGeom>
                  <a:avLst/>
                  <a:gdLst>
                    <a:gd name="connsiteX0" fmla="*/ 0 w 530014"/>
                    <a:gd name="connsiteY0" fmla="*/ 10000 h 1689918"/>
                    <a:gd name="connsiteX1" fmla="*/ 50001 w 530014"/>
                    <a:gd name="connsiteY1" fmla="*/ 239989 h 1689918"/>
                    <a:gd name="connsiteX2" fmla="*/ 120003 w 530014"/>
                    <a:gd name="connsiteY2" fmla="*/ 489976 h 1689918"/>
                    <a:gd name="connsiteX3" fmla="*/ 150004 w 530014"/>
                    <a:gd name="connsiteY3" fmla="*/ 629970 h 1689918"/>
                    <a:gd name="connsiteX4" fmla="*/ 300008 w 530014"/>
                    <a:gd name="connsiteY4" fmla="*/ 1209941 h 1689918"/>
                    <a:gd name="connsiteX5" fmla="*/ 390010 w 530014"/>
                    <a:gd name="connsiteY5" fmla="*/ 1419931 h 1689918"/>
                    <a:gd name="connsiteX6" fmla="*/ 530014 w 530014"/>
                    <a:gd name="connsiteY6" fmla="*/ 1689918 h 1689918"/>
                    <a:gd name="connsiteX7" fmla="*/ 530014 w 530014"/>
                    <a:gd name="connsiteY7" fmla="*/ 1689918 h 1689918"/>
                    <a:gd name="connsiteX8" fmla="*/ 530014 w 530014"/>
                    <a:gd name="connsiteY8" fmla="*/ 1689918 h 1689918"/>
                    <a:gd name="connsiteX9" fmla="*/ 510014 w 530014"/>
                    <a:gd name="connsiteY9" fmla="*/ 1429931 h 1689918"/>
                    <a:gd name="connsiteX10" fmla="*/ 430012 w 530014"/>
                    <a:gd name="connsiteY10" fmla="*/ 1259939 h 1689918"/>
                    <a:gd name="connsiteX11" fmla="*/ 340009 w 530014"/>
                    <a:gd name="connsiteY11" fmla="*/ 1079948 h 1689918"/>
                    <a:gd name="connsiteX12" fmla="*/ 200005 w 530014"/>
                    <a:gd name="connsiteY12" fmla="*/ 569973 h 1689918"/>
                    <a:gd name="connsiteX13" fmla="*/ 150004 w 530014"/>
                    <a:gd name="connsiteY13" fmla="*/ 339984 h 1689918"/>
                    <a:gd name="connsiteX14" fmla="*/ 90002 w 530014"/>
                    <a:gd name="connsiteY14" fmla="*/ 119994 h 1689918"/>
                    <a:gd name="connsiteX15" fmla="*/ 60001 w 530014"/>
                    <a:gd name="connsiteY15" fmla="*/ 0 h 1689918"/>
                    <a:gd name="connsiteX16" fmla="*/ 0 w 530014"/>
                    <a:gd name="connsiteY16" fmla="*/ 10000 h 1689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014" h="1689918">
                      <a:moveTo>
                        <a:pt x="0" y="10000"/>
                      </a:moveTo>
                      <a:lnTo>
                        <a:pt x="50001" y="239989"/>
                      </a:lnTo>
                      <a:lnTo>
                        <a:pt x="120003" y="489976"/>
                      </a:lnTo>
                      <a:lnTo>
                        <a:pt x="150004" y="629970"/>
                      </a:lnTo>
                      <a:lnTo>
                        <a:pt x="300008" y="1209941"/>
                      </a:lnTo>
                      <a:lnTo>
                        <a:pt x="390010" y="1419931"/>
                      </a:lnTo>
                      <a:lnTo>
                        <a:pt x="530014" y="1689918"/>
                      </a:lnTo>
                      <a:lnTo>
                        <a:pt x="530014" y="1689918"/>
                      </a:lnTo>
                      <a:lnTo>
                        <a:pt x="530014" y="1689918"/>
                      </a:lnTo>
                      <a:lnTo>
                        <a:pt x="510014" y="1429931"/>
                      </a:lnTo>
                      <a:lnTo>
                        <a:pt x="430012" y="1259939"/>
                      </a:lnTo>
                      <a:lnTo>
                        <a:pt x="340009" y="1079948"/>
                      </a:lnTo>
                      <a:lnTo>
                        <a:pt x="200005" y="569973"/>
                      </a:lnTo>
                      <a:lnTo>
                        <a:pt x="150004" y="339984"/>
                      </a:lnTo>
                      <a:lnTo>
                        <a:pt x="90002" y="119994"/>
                      </a:lnTo>
                      <a:lnTo>
                        <a:pt x="60001" y="0"/>
                      </a:lnTo>
                      <a:lnTo>
                        <a:pt x="0" y="1000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Freeform 205"/>
                <p:cNvSpPr/>
                <p:nvPr/>
              </p:nvSpPr>
              <p:spPr>
                <a:xfrm>
                  <a:off x="7296028" y="1225044"/>
                  <a:ext cx="182248" cy="1100556"/>
                </a:xfrm>
                <a:custGeom>
                  <a:avLst/>
                  <a:gdLst>
                    <a:gd name="connsiteX0" fmla="*/ 430011 w 510013"/>
                    <a:gd name="connsiteY0" fmla="*/ 29999 h 3079850"/>
                    <a:gd name="connsiteX1" fmla="*/ 430011 w 510013"/>
                    <a:gd name="connsiteY1" fmla="*/ 269987 h 3079850"/>
                    <a:gd name="connsiteX2" fmla="*/ 450012 w 510013"/>
                    <a:gd name="connsiteY2" fmla="*/ 799961 h 3079850"/>
                    <a:gd name="connsiteX3" fmla="*/ 430011 w 510013"/>
                    <a:gd name="connsiteY3" fmla="*/ 1299937 h 3079850"/>
                    <a:gd name="connsiteX4" fmla="*/ 400010 w 510013"/>
                    <a:gd name="connsiteY4" fmla="*/ 1589923 h 3079850"/>
                    <a:gd name="connsiteX5" fmla="*/ 340009 w 510013"/>
                    <a:gd name="connsiteY5" fmla="*/ 1929906 h 3079850"/>
                    <a:gd name="connsiteX6" fmla="*/ 230006 w 510013"/>
                    <a:gd name="connsiteY6" fmla="*/ 2279889 h 3079850"/>
                    <a:gd name="connsiteX7" fmla="*/ 160004 w 510013"/>
                    <a:gd name="connsiteY7" fmla="*/ 2519878 h 3079850"/>
                    <a:gd name="connsiteX8" fmla="*/ 70001 w 510013"/>
                    <a:gd name="connsiteY8" fmla="*/ 2679870 h 3079850"/>
                    <a:gd name="connsiteX9" fmla="*/ 20000 w 510013"/>
                    <a:gd name="connsiteY9" fmla="*/ 2829863 h 3079850"/>
                    <a:gd name="connsiteX10" fmla="*/ 0 w 510013"/>
                    <a:gd name="connsiteY10" fmla="*/ 3029853 h 3079850"/>
                    <a:gd name="connsiteX11" fmla="*/ 50001 w 510013"/>
                    <a:gd name="connsiteY11" fmla="*/ 3079850 h 3079850"/>
                    <a:gd name="connsiteX12" fmla="*/ 80002 w 510013"/>
                    <a:gd name="connsiteY12" fmla="*/ 2999854 h 3079850"/>
                    <a:gd name="connsiteX13" fmla="*/ 100002 w 510013"/>
                    <a:gd name="connsiteY13" fmla="*/ 2939857 h 3079850"/>
                    <a:gd name="connsiteX14" fmla="*/ 150004 w 510013"/>
                    <a:gd name="connsiteY14" fmla="*/ 2779865 h 3079850"/>
                    <a:gd name="connsiteX15" fmla="*/ 240006 w 510013"/>
                    <a:gd name="connsiteY15" fmla="*/ 2509878 h 3079850"/>
                    <a:gd name="connsiteX16" fmla="*/ 340009 w 510013"/>
                    <a:gd name="connsiteY16" fmla="*/ 2159895 h 3079850"/>
                    <a:gd name="connsiteX17" fmla="*/ 440012 w 510013"/>
                    <a:gd name="connsiteY17" fmla="*/ 1829911 h 3079850"/>
                    <a:gd name="connsiteX18" fmla="*/ 460012 w 510013"/>
                    <a:gd name="connsiteY18" fmla="*/ 1599922 h 3079850"/>
                    <a:gd name="connsiteX19" fmla="*/ 490013 w 510013"/>
                    <a:gd name="connsiteY19" fmla="*/ 1339935 h 3079850"/>
                    <a:gd name="connsiteX20" fmla="*/ 500013 w 510013"/>
                    <a:gd name="connsiteY20" fmla="*/ 859958 h 3079850"/>
                    <a:gd name="connsiteX21" fmla="*/ 500013 w 510013"/>
                    <a:gd name="connsiteY21" fmla="*/ 509975 h 3079850"/>
                    <a:gd name="connsiteX22" fmla="*/ 500013 w 510013"/>
                    <a:gd name="connsiteY22" fmla="*/ 289986 h 3079850"/>
                    <a:gd name="connsiteX23" fmla="*/ 510013 w 510013"/>
                    <a:gd name="connsiteY23" fmla="*/ 0 h 3079850"/>
                    <a:gd name="connsiteX24" fmla="*/ 430011 w 510013"/>
                    <a:gd name="connsiteY24" fmla="*/ 29999 h 307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0013" h="3079850">
                      <a:moveTo>
                        <a:pt x="430011" y="29999"/>
                      </a:moveTo>
                      <a:lnTo>
                        <a:pt x="430011" y="269987"/>
                      </a:lnTo>
                      <a:lnTo>
                        <a:pt x="450012" y="799961"/>
                      </a:lnTo>
                      <a:lnTo>
                        <a:pt x="430011" y="1299937"/>
                      </a:lnTo>
                      <a:lnTo>
                        <a:pt x="400010" y="1589923"/>
                      </a:lnTo>
                      <a:lnTo>
                        <a:pt x="340009" y="1929906"/>
                      </a:lnTo>
                      <a:lnTo>
                        <a:pt x="230006" y="2279889"/>
                      </a:lnTo>
                      <a:lnTo>
                        <a:pt x="160004" y="2519878"/>
                      </a:lnTo>
                      <a:lnTo>
                        <a:pt x="70001" y="2679870"/>
                      </a:lnTo>
                      <a:lnTo>
                        <a:pt x="20000" y="2829863"/>
                      </a:lnTo>
                      <a:lnTo>
                        <a:pt x="0" y="3029853"/>
                      </a:lnTo>
                      <a:lnTo>
                        <a:pt x="50001" y="3079850"/>
                      </a:lnTo>
                      <a:cubicBezTo>
                        <a:pt x="60001" y="3053185"/>
                        <a:pt x="70423" y="3026674"/>
                        <a:pt x="80002" y="2999854"/>
                      </a:cubicBezTo>
                      <a:cubicBezTo>
                        <a:pt x="87093" y="2980001"/>
                        <a:pt x="100002" y="2939857"/>
                        <a:pt x="100002" y="2939857"/>
                      </a:cubicBezTo>
                      <a:lnTo>
                        <a:pt x="150004" y="2779865"/>
                      </a:lnTo>
                      <a:lnTo>
                        <a:pt x="240006" y="2509878"/>
                      </a:lnTo>
                      <a:lnTo>
                        <a:pt x="340009" y="2159895"/>
                      </a:lnTo>
                      <a:lnTo>
                        <a:pt x="440012" y="1829911"/>
                      </a:lnTo>
                      <a:lnTo>
                        <a:pt x="460012" y="1599922"/>
                      </a:lnTo>
                      <a:lnTo>
                        <a:pt x="490013" y="1339935"/>
                      </a:lnTo>
                      <a:lnTo>
                        <a:pt x="500013" y="859958"/>
                      </a:lnTo>
                      <a:lnTo>
                        <a:pt x="500013" y="509975"/>
                      </a:lnTo>
                      <a:lnTo>
                        <a:pt x="500013" y="289986"/>
                      </a:lnTo>
                      <a:lnTo>
                        <a:pt x="510013" y="0"/>
                      </a:lnTo>
                      <a:lnTo>
                        <a:pt x="430011" y="29999"/>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Freeform 206"/>
                <p:cNvSpPr/>
                <p:nvPr/>
              </p:nvSpPr>
              <p:spPr>
                <a:xfrm>
                  <a:off x="7503291" y="1142860"/>
                  <a:ext cx="25015" cy="457374"/>
                </a:xfrm>
                <a:custGeom>
                  <a:avLst/>
                  <a:gdLst>
                    <a:gd name="connsiteX0" fmla="*/ 0 w 70002"/>
                    <a:gd name="connsiteY0" fmla="*/ 49998 h 1279938"/>
                    <a:gd name="connsiteX1" fmla="*/ 0 w 70002"/>
                    <a:gd name="connsiteY1" fmla="*/ 559973 h 1279938"/>
                    <a:gd name="connsiteX2" fmla="*/ 0 w 70002"/>
                    <a:gd name="connsiteY2" fmla="*/ 999952 h 1279938"/>
                    <a:gd name="connsiteX3" fmla="*/ 0 w 70002"/>
                    <a:gd name="connsiteY3" fmla="*/ 1279938 h 1279938"/>
                    <a:gd name="connsiteX4" fmla="*/ 70002 w 70002"/>
                    <a:gd name="connsiteY4" fmla="*/ 1199942 h 1279938"/>
                    <a:gd name="connsiteX5" fmla="*/ 70002 w 70002"/>
                    <a:gd name="connsiteY5" fmla="*/ 859959 h 1279938"/>
                    <a:gd name="connsiteX6" fmla="*/ 70002 w 70002"/>
                    <a:gd name="connsiteY6" fmla="*/ 469977 h 1279938"/>
                    <a:gd name="connsiteX7" fmla="*/ 70002 w 70002"/>
                    <a:gd name="connsiteY7" fmla="*/ 239989 h 1279938"/>
                    <a:gd name="connsiteX8" fmla="*/ 70002 w 70002"/>
                    <a:gd name="connsiteY8" fmla="*/ 0 h 1279938"/>
                    <a:gd name="connsiteX9" fmla="*/ 0 w 70002"/>
                    <a:gd name="connsiteY9" fmla="*/ 49998 h 12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002" h="1279938">
                      <a:moveTo>
                        <a:pt x="0" y="49998"/>
                      </a:moveTo>
                      <a:lnTo>
                        <a:pt x="0" y="559973"/>
                      </a:lnTo>
                      <a:lnTo>
                        <a:pt x="0" y="999952"/>
                      </a:lnTo>
                      <a:lnTo>
                        <a:pt x="0" y="1279938"/>
                      </a:lnTo>
                      <a:lnTo>
                        <a:pt x="70002" y="1199942"/>
                      </a:lnTo>
                      <a:lnTo>
                        <a:pt x="70002" y="859959"/>
                      </a:lnTo>
                      <a:lnTo>
                        <a:pt x="70002" y="469977"/>
                      </a:lnTo>
                      <a:lnTo>
                        <a:pt x="70002" y="239989"/>
                      </a:lnTo>
                      <a:lnTo>
                        <a:pt x="70002" y="0"/>
                      </a:lnTo>
                      <a:lnTo>
                        <a:pt x="0" y="49998"/>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Freeform 207"/>
                <p:cNvSpPr/>
                <p:nvPr/>
              </p:nvSpPr>
              <p:spPr>
                <a:xfrm>
                  <a:off x="7492571" y="624741"/>
                  <a:ext cx="328762" cy="1775897"/>
                </a:xfrm>
                <a:custGeom>
                  <a:avLst/>
                  <a:gdLst>
                    <a:gd name="connsiteX0" fmla="*/ 0 w 920025"/>
                    <a:gd name="connsiteY0" fmla="*/ 0 h 4969758"/>
                    <a:gd name="connsiteX1" fmla="*/ 110003 w 920025"/>
                    <a:gd name="connsiteY1" fmla="*/ 419979 h 4969758"/>
                    <a:gd name="connsiteX2" fmla="*/ 210005 w 920025"/>
                    <a:gd name="connsiteY2" fmla="*/ 899956 h 4969758"/>
                    <a:gd name="connsiteX3" fmla="*/ 330009 w 920025"/>
                    <a:gd name="connsiteY3" fmla="*/ 1179942 h 4969758"/>
                    <a:gd name="connsiteX4" fmla="*/ 400010 w 920025"/>
                    <a:gd name="connsiteY4" fmla="*/ 1399932 h 4969758"/>
                    <a:gd name="connsiteX5" fmla="*/ 460012 w 920025"/>
                    <a:gd name="connsiteY5" fmla="*/ 1759914 h 4969758"/>
                    <a:gd name="connsiteX6" fmla="*/ 490013 w 920025"/>
                    <a:gd name="connsiteY6" fmla="*/ 2069899 h 4969758"/>
                    <a:gd name="connsiteX7" fmla="*/ 510013 w 920025"/>
                    <a:gd name="connsiteY7" fmla="*/ 2309888 h 4969758"/>
                    <a:gd name="connsiteX8" fmla="*/ 540014 w 920025"/>
                    <a:gd name="connsiteY8" fmla="*/ 2689869 h 4969758"/>
                    <a:gd name="connsiteX9" fmla="*/ 610016 w 920025"/>
                    <a:gd name="connsiteY9" fmla="*/ 2909858 h 4969758"/>
                    <a:gd name="connsiteX10" fmla="*/ 580015 w 920025"/>
                    <a:gd name="connsiteY10" fmla="*/ 3419834 h 4969758"/>
                    <a:gd name="connsiteX11" fmla="*/ 630017 w 920025"/>
                    <a:gd name="connsiteY11" fmla="*/ 3699820 h 4969758"/>
                    <a:gd name="connsiteX12" fmla="*/ 700019 w 920025"/>
                    <a:gd name="connsiteY12" fmla="*/ 3849813 h 4969758"/>
                    <a:gd name="connsiteX13" fmla="*/ 660018 w 920025"/>
                    <a:gd name="connsiteY13" fmla="*/ 4169797 h 4969758"/>
                    <a:gd name="connsiteX14" fmla="*/ 670018 w 920025"/>
                    <a:gd name="connsiteY14" fmla="*/ 4459783 h 4969758"/>
                    <a:gd name="connsiteX15" fmla="*/ 730020 w 920025"/>
                    <a:gd name="connsiteY15" fmla="*/ 4669773 h 4969758"/>
                    <a:gd name="connsiteX16" fmla="*/ 810022 w 920025"/>
                    <a:gd name="connsiteY16" fmla="*/ 4969758 h 4969758"/>
                    <a:gd name="connsiteX17" fmla="*/ 920025 w 920025"/>
                    <a:gd name="connsiteY17" fmla="*/ 4939760 h 4969758"/>
                    <a:gd name="connsiteX18" fmla="*/ 850023 w 920025"/>
                    <a:gd name="connsiteY18" fmla="*/ 4509781 h 4969758"/>
                    <a:gd name="connsiteX19" fmla="*/ 830022 w 920025"/>
                    <a:gd name="connsiteY19" fmla="*/ 4159798 h 4969758"/>
                    <a:gd name="connsiteX20" fmla="*/ 830022 w 920025"/>
                    <a:gd name="connsiteY20" fmla="*/ 3869812 h 4969758"/>
                    <a:gd name="connsiteX21" fmla="*/ 740020 w 920025"/>
                    <a:gd name="connsiteY21" fmla="*/ 3479831 h 4969758"/>
                    <a:gd name="connsiteX22" fmla="*/ 710019 w 920025"/>
                    <a:gd name="connsiteY22" fmla="*/ 3189845 h 4969758"/>
                    <a:gd name="connsiteX23" fmla="*/ 710019 w 920025"/>
                    <a:gd name="connsiteY23" fmla="*/ 2839862 h 4969758"/>
                    <a:gd name="connsiteX24" fmla="*/ 710019 w 920025"/>
                    <a:gd name="connsiteY24" fmla="*/ 2589874 h 4969758"/>
                    <a:gd name="connsiteX25" fmla="*/ 650017 w 920025"/>
                    <a:gd name="connsiteY25" fmla="*/ 2279889 h 4969758"/>
                    <a:gd name="connsiteX26" fmla="*/ 620016 w 920025"/>
                    <a:gd name="connsiteY26" fmla="*/ 1959905 h 4969758"/>
                    <a:gd name="connsiteX27" fmla="*/ 570015 w 920025"/>
                    <a:gd name="connsiteY27" fmla="*/ 1649920 h 4969758"/>
                    <a:gd name="connsiteX28" fmla="*/ 510013 w 920025"/>
                    <a:gd name="connsiteY28" fmla="*/ 1329935 h 4969758"/>
                    <a:gd name="connsiteX29" fmla="*/ 430011 w 920025"/>
                    <a:gd name="connsiteY29" fmla="*/ 1129945 h 4969758"/>
                    <a:gd name="connsiteX30" fmla="*/ 360009 w 920025"/>
                    <a:gd name="connsiteY30" fmla="*/ 909956 h 4969758"/>
                    <a:gd name="connsiteX31" fmla="*/ 260007 w 920025"/>
                    <a:gd name="connsiteY31" fmla="*/ 659968 h 4969758"/>
                    <a:gd name="connsiteX32" fmla="*/ 180004 w 920025"/>
                    <a:gd name="connsiteY32" fmla="*/ 399980 h 4969758"/>
                    <a:gd name="connsiteX33" fmla="*/ 150004 w 920025"/>
                    <a:gd name="connsiteY33" fmla="*/ 219989 h 4969758"/>
                    <a:gd name="connsiteX34" fmla="*/ 110003 w 920025"/>
                    <a:gd name="connsiteY34" fmla="*/ 19999 h 4969758"/>
                    <a:gd name="connsiteX35" fmla="*/ 110003 w 920025"/>
                    <a:gd name="connsiteY35" fmla="*/ 19999 h 4969758"/>
                    <a:gd name="connsiteX36" fmla="*/ 0 w 920025"/>
                    <a:gd name="connsiteY36" fmla="*/ 0 h 496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20025" h="4969758">
                      <a:moveTo>
                        <a:pt x="0" y="0"/>
                      </a:moveTo>
                      <a:lnTo>
                        <a:pt x="110003" y="419979"/>
                      </a:lnTo>
                      <a:lnTo>
                        <a:pt x="210005" y="899956"/>
                      </a:lnTo>
                      <a:lnTo>
                        <a:pt x="330009" y="1179942"/>
                      </a:lnTo>
                      <a:lnTo>
                        <a:pt x="400010" y="1399932"/>
                      </a:lnTo>
                      <a:lnTo>
                        <a:pt x="460012" y="1759914"/>
                      </a:lnTo>
                      <a:lnTo>
                        <a:pt x="490013" y="2069899"/>
                      </a:lnTo>
                      <a:lnTo>
                        <a:pt x="510013" y="2309888"/>
                      </a:lnTo>
                      <a:lnTo>
                        <a:pt x="540014" y="2689869"/>
                      </a:lnTo>
                      <a:lnTo>
                        <a:pt x="610016" y="2909858"/>
                      </a:lnTo>
                      <a:lnTo>
                        <a:pt x="580015" y="3419834"/>
                      </a:lnTo>
                      <a:lnTo>
                        <a:pt x="630017" y="3699820"/>
                      </a:lnTo>
                      <a:lnTo>
                        <a:pt x="700019" y="3849813"/>
                      </a:lnTo>
                      <a:lnTo>
                        <a:pt x="660018" y="4169797"/>
                      </a:lnTo>
                      <a:lnTo>
                        <a:pt x="670018" y="4459783"/>
                      </a:lnTo>
                      <a:lnTo>
                        <a:pt x="730020" y="4669773"/>
                      </a:lnTo>
                      <a:lnTo>
                        <a:pt x="810022" y="4969758"/>
                      </a:lnTo>
                      <a:lnTo>
                        <a:pt x="920025" y="4939760"/>
                      </a:lnTo>
                      <a:lnTo>
                        <a:pt x="850023" y="4509781"/>
                      </a:lnTo>
                      <a:lnTo>
                        <a:pt x="830022" y="4159798"/>
                      </a:lnTo>
                      <a:lnTo>
                        <a:pt x="830022" y="3869812"/>
                      </a:lnTo>
                      <a:lnTo>
                        <a:pt x="740020" y="3479831"/>
                      </a:lnTo>
                      <a:lnTo>
                        <a:pt x="710019" y="3189845"/>
                      </a:lnTo>
                      <a:lnTo>
                        <a:pt x="710019" y="2839862"/>
                      </a:lnTo>
                      <a:lnTo>
                        <a:pt x="710019" y="2589874"/>
                      </a:lnTo>
                      <a:lnTo>
                        <a:pt x="650017" y="2279889"/>
                      </a:lnTo>
                      <a:lnTo>
                        <a:pt x="620016" y="1959905"/>
                      </a:lnTo>
                      <a:lnTo>
                        <a:pt x="570015" y="1649920"/>
                      </a:lnTo>
                      <a:lnTo>
                        <a:pt x="510013" y="1329935"/>
                      </a:lnTo>
                      <a:lnTo>
                        <a:pt x="430011" y="1129945"/>
                      </a:lnTo>
                      <a:lnTo>
                        <a:pt x="360009" y="909956"/>
                      </a:lnTo>
                      <a:lnTo>
                        <a:pt x="260007" y="659968"/>
                      </a:lnTo>
                      <a:lnTo>
                        <a:pt x="180004" y="399980"/>
                      </a:lnTo>
                      <a:lnTo>
                        <a:pt x="150004" y="219989"/>
                      </a:lnTo>
                      <a:lnTo>
                        <a:pt x="110003" y="19999"/>
                      </a:lnTo>
                      <a:lnTo>
                        <a:pt x="110003" y="19999"/>
                      </a:lnTo>
                      <a:lnTo>
                        <a:pt x="0"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Freeform 208"/>
                <p:cNvSpPr/>
                <p:nvPr/>
              </p:nvSpPr>
              <p:spPr>
                <a:xfrm>
                  <a:off x="7392512" y="949905"/>
                  <a:ext cx="450262" cy="1182741"/>
                </a:xfrm>
                <a:custGeom>
                  <a:avLst/>
                  <a:gdLst>
                    <a:gd name="connsiteX0" fmla="*/ 1050029 w 1260034"/>
                    <a:gd name="connsiteY0" fmla="*/ 89995 h 3309839"/>
                    <a:gd name="connsiteX1" fmla="*/ 940026 w 1260034"/>
                    <a:gd name="connsiteY1" fmla="*/ 279986 h 3309839"/>
                    <a:gd name="connsiteX2" fmla="*/ 860023 w 1260034"/>
                    <a:gd name="connsiteY2" fmla="*/ 389981 h 3309839"/>
                    <a:gd name="connsiteX3" fmla="*/ 700019 w 1260034"/>
                    <a:gd name="connsiteY3" fmla="*/ 649968 h 3309839"/>
                    <a:gd name="connsiteX4" fmla="*/ 630017 w 1260034"/>
                    <a:gd name="connsiteY4" fmla="*/ 939954 h 3309839"/>
                    <a:gd name="connsiteX5" fmla="*/ 550015 w 1260034"/>
                    <a:gd name="connsiteY5" fmla="*/ 1129945 h 3309839"/>
                    <a:gd name="connsiteX6" fmla="*/ 470013 w 1260034"/>
                    <a:gd name="connsiteY6" fmla="*/ 1329935 h 3309839"/>
                    <a:gd name="connsiteX7" fmla="*/ 390011 w 1260034"/>
                    <a:gd name="connsiteY7" fmla="*/ 1569923 h 3309839"/>
                    <a:gd name="connsiteX8" fmla="*/ 370010 w 1260034"/>
                    <a:gd name="connsiteY8" fmla="*/ 1819911 h 3309839"/>
                    <a:gd name="connsiteX9" fmla="*/ 250007 w 1260034"/>
                    <a:gd name="connsiteY9" fmla="*/ 2119897 h 3309839"/>
                    <a:gd name="connsiteX10" fmla="*/ 220006 w 1260034"/>
                    <a:gd name="connsiteY10" fmla="*/ 2359885 h 3309839"/>
                    <a:gd name="connsiteX11" fmla="*/ 150004 w 1260034"/>
                    <a:gd name="connsiteY11" fmla="*/ 2589874 h 3309839"/>
                    <a:gd name="connsiteX12" fmla="*/ 100003 w 1260034"/>
                    <a:gd name="connsiteY12" fmla="*/ 2919858 h 3309839"/>
                    <a:gd name="connsiteX13" fmla="*/ 30001 w 1260034"/>
                    <a:gd name="connsiteY13" fmla="*/ 3139847 h 3309839"/>
                    <a:gd name="connsiteX14" fmla="*/ 0 w 1260034"/>
                    <a:gd name="connsiteY14" fmla="*/ 3269841 h 3309839"/>
                    <a:gd name="connsiteX15" fmla="*/ 100003 w 1260034"/>
                    <a:gd name="connsiteY15" fmla="*/ 3309839 h 3309839"/>
                    <a:gd name="connsiteX16" fmla="*/ 230006 w 1260034"/>
                    <a:gd name="connsiteY16" fmla="*/ 3039852 h 3309839"/>
                    <a:gd name="connsiteX17" fmla="*/ 300008 w 1260034"/>
                    <a:gd name="connsiteY17" fmla="*/ 2809863 h 3309839"/>
                    <a:gd name="connsiteX18" fmla="*/ 330009 w 1260034"/>
                    <a:gd name="connsiteY18" fmla="*/ 2569875 h 3309839"/>
                    <a:gd name="connsiteX19" fmla="*/ 400011 w 1260034"/>
                    <a:gd name="connsiteY19" fmla="*/ 2319887 h 3309839"/>
                    <a:gd name="connsiteX20" fmla="*/ 480013 w 1260034"/>
                    <a:gd name="connsiteY20" fmla="*/ 1979903 h 3309839"/>
                    <a:gd name="connsiteX21" fmla="*/ 570015 w 1260034"/>
                    <a:gd name="connsiteY21" fmla="*/ 1739915 h 3309839"/>
                    <a:gd name="connsiteX22" fmla="*/ 600016 w 1260034"/>
                    <a:gd name="connsiteY22" fmla="*/ 1549924 h 3309839"/>
                    <a:gd name="connsiteX23" fmla="*/ 700019 w 1260034"/>
                    <a:gd name="connsiteY23" fmla="*/ 1269938 h 3309839"/>
                    <a:gd name="connsiteX24" fmla="*/ 790021 w 1260034"/>
                    <a:gd name="connsiteY24" fmla="*/ 1079947 h 3309839"/>
                    <a:gd name="connsiteX25" fmla="*/ 910025 w 1260034"/>
                    <a:gd name="connsiteY25" fmla="*/ 799961 h 3309839"/>
                    <a:gd name="connsiteX26" fmla="*/ 1020028 w 1260034"/>
                    <a:gd name="connsiteY26" fmla="*/ 539973 h 3309839"/>
                    <a:gd name="connsiteX27" fmla="*/ 1140031 w 1260034"/>
                    <a:gd name="connsiteY27" fmla="*/ 299985 h 3309839"/>
                    <a:gd name="connsiteX28" fmla="*/ 1200033 w 1260034"/>
                    <a:gd name="connsiteY28" fmla="*/ 149992 h 3309839"/>
                    <a:gd name="connsiteX29" fmla="*/ 1260034 w 1260034"/>
                    <a:gd name="connsiteY29" fmla="*/ 19999 h 3309839"/>
                    <a:gd name="connsiteX30" fmla="*/ 1170032 w 1260034"/>
                    <a:gd name="connsiteY30" fmla="*/ 0 h 3309839"/>
                    <a:gd name="connsiteX31" fmla="*/ 1050029 w 1260034"/>
                    <a:gd name="connsiteY31" fmla="*/ 89995 h 330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260034" h="3309839">
                      <a:moveTo>
                        <a:pt x="1050029" y="89995"/>
                      </a:moveTo>
                      <a:lnTo>
                        <a:pt x="940026" y="279986"/>
                      </a:lnTo>
                      <a:lnTo>
                        <a:pt x="860023" y="389981"/>
                      </a:lnTo>
                      <a:lnTo>
                        <a:pt x="700019" y="649968"/>
                      </a:lnTo>
                      <a:lnTo>
                        <a:pt x="630017" y="939954"/>
                      </a:lnTo>
                      <a:lnTo>
                        <a:pt x="550015" y="1129945"/>
                      </a:lnTo>
                      <a:lnTo>
                        <a:pt x="470013" y="1329935"/>
                      </a:lnTo>
                      <a:lnTo>
                        <a:pt x="390011" y="1569923"/>
                      </a:lnTo>
                      <a:lnTo>
                        <a:pt x="370010" y="1819911"/>
                      </a:lnTo>
                      <a:lnTo>
                        <a:pt x="250007" y="2119897"/>
                      </a:lnTo>
                      <a:lnTo>
                        <a:pt x="220006" y="2359885"/>
                      </a:lnTo>
                      <a:lnTo>
                        <a:pt x="150004" y="2589874"/>
                      </a:lnTo>
                      <a:lnTo>
                        <a:pt x="100003" y="2919858"/>
                      </a:lnTo>
                      <a:lnTo>
                        <a:pt x="30001" y="3139847"/>
                      </a:lnTo>
                      <a:lnTo>
                        <a:pt x="0" y="3269841"/>
                      </a:lnTo>
                      <a:lnTo>
                        <a:pt x="100003" y="3309839"/>
                      </a:lnTo>
                      <a:lnTo>
                        <a:pt x="230006" y="3039852"/>
                      </a:lnTo>
                      <a:lnTo>
                        <a:pt x="300008" y="2809863"/>
                      </a:lnTo>
                      <a:lnTo>
                        <a:pt x="330009" y="2569875"/>
                      </a:lnTo>
                      <a:lnTo>
                        <a:pt x="400011" y="2319887"/>
                      </a:lnTo>
                      <a:lnTo>
                        <a:pt x="480013" y="1979903"/>
                      </a:lnTo>
                      <a:lnTo>
                        <a:pt x="570015" y="1739915"/>
                      </a:lnTo>
                      <a:lnTo>
                        <a:pt x="600016" y="1549924"/>
                      </a:lnTo>
                      <a:lnTo>
                        <a:pt x="700019" y="1269938"/>
                      </a:lnTo>
                      <a:lnTo>
                        <a:pt x="790021" y="1079947"/>
                      </a:lnTo>
                      <a:lnTo>
                        <a:pt x="910025" y="799961"/>
                      </a:lnTo>
                      <a:lnTo>
                        <a:pt x="1020028" y="539973"/>
                      </a:lnTo>
                      <a:lnTo>
                        <a:pt x="1140031" y="299985"/>
                      </a:lnTo>
                      <a:lnTo>
                        <a:pt x="1200033" y="149992"/>
                      </a:lnTo>
                      <a:lnTo>
                        <a:pt x="1260034" y="19999"/>
                      </a:lnTo>
                      <a:lnTo>
                        <a:pt x="1170032" y="0"/>
                      </a:lnTo>
                      <a:lnTo>
                        <a:pt x="1050029" y="89995"/>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Freeform 209"/>
                <p:cNvSpPr/>
                <p:nvPr/>
              </p:nvSpPr>
              <p:spPr>
                <a:xfrm>
                  <a:off x="7556893" y="774817"/>
                  <a:ext cx="214411" cy="1657981"/>
                </a:xfrm>
                <a:custGeom>
                  <a:avLst/>
                  <a:gdLst>
                    <a:gd name="connsiteX0" fmla="*/ 130004 w 600017"/>
                    <a:gd name="connsiteY0" fmla="*/ 0 h 4639775"/>
                    <a:gd name="connsiteX1" fmla="*/ 250007 w 600017"/>
                    <a:gd name="connsiteY1" fmla="*/ 199991 h 4639775"/>
                    <a:gd name="connsiteX2" fmla="*/ 330009 w 600017"/>
                    <a:gd name="connsiteY2" fmla="*/ 429979 h 4639775"/>
                    <a:gd name="connsiteX3" fmla="*/ 360010 w 600017"/>
                    <a:gd name="connsiteY3" fmla="*/ 669968 h 4639775"/>
                    <a:gd name="connsiteX4" fmla="*/ 370011 w 600017"/>
                    <a:gd name="connsiteY4" fmla="*/ 819961 h 4639775"/>
                    <a:gd name="connsiteX5" fmla="*/ 450013 w 600017"/>
                    <a:gd name="connsiteY5" fmla="*/ 1229941 h 4639775"/>
                    <a:gd name="connsiteX6" fmla="*/ 460013 w 600017"/>
                    <a:gd name="connsiteY6" fmla="*/ 1419931 h 4639775"/>
                    <a:gd name="connsiteX7" fmla="*/ 460013 w 600017"/>
                    <a:gd name="connsiteY7" fmla="*/ 1649920 h 4639775"/>
                    <a:gd name="connsiteX8" fmla="*/ 460013 w 600017"/>
                    <a:gd name="connsiteY8" fmla="*/ 1809912 h 4639775"/>
                    <a:gd name="connsiteX9" fmla="*/ 460013 w 600017"/>
                    <a:gd name="connsiteY9" fmla="*/ 2059900 h 4639775"/>
                    <a:gd name="connsiteX10" fmla="*/ 410012 w 600017"/>
                    <a:gd name="connsiteY10" fmla="*/ 2319888 h 4639775"/>
                    <a:gd name="connsiteX11" fmla="*/ 370011 w 600017"/>
                    <a:gd name="connsiteY11" fmla="*/ 2689870 h 4639775"/>
                    <a:gd name="connsiteX12" fmla="*/ 360010 w 600017"/>
                    <a:gd name="connsiteY12" fmla="*/ 2969856 h 4639775"/>
                    <a:gd name="connsiteX13" fmla="*/ 280008 w 600017"/>
                    <a:gd name="connsiteY13" fmla="*/ 3389836 h 4639775"/>
                    <a:gd name="connsiteX14" fmla="*/ 220006 w 600017"/>
                    <a:gd name="connsiteY14" fmla="*/ 3609825 h 4639775"/>
                    <a:gd name="connsiteX15" fmla="*/ 160005 w 600017"/>
                    <a:gd name="connsiteY15" fmla="*/ 3839814 h 4639775"/>
                    <a:gd name="connsiteX16" fmla="*/ 160005 w 600017"/>
                    <a:gd name="connsiteY16" fmla="*/ 4059803 h 4639775"/>
                    <a:gd name="connsiteX17" fmla="*/ 160005 w 600017"/>
                    <a:gd name="connsiteY17" fmla="*/ 4199796 h 4639775"/>
                    <a:gd name="connsiteX18" fmla="*/ 120004 w 600017"/>
                    <a:gd name="connsiteY18" fmla="*/ 4329790 h 4639775"/>
                    <a:gd name="connsiteX19" fmla="*/ 30001 w 600017"/>
                    <a:gd name="connsiteY19" fmla="*/ 4529780 h 4639775"/>
                    <a:gd name="connsiteX20" fmla="*/ 0 w 600017"/>
                    <a:gd name="connsiteY20" fmla="*/ 4639775 h 4639775"/>
                    <a:gd name="connsiteX21" fmla="*/ 0 w 600017"/>
                    <a:gd name="connsiteY21" fmla="*/ 4639775 h 4639775"/>
                    <a:gd name="connsiteX22" fmla="*/ 210006 w 600017"/>
                    <a:gd name="connsiteY22" fmla="*/ 4429785 h 4639775"/>
                    <a:gd name="connsiteX23" fmla="*/ 280008 w 600017"/>
                    <a:gd name="connsiteY23" fmla="*/ 4249794 h 4639775"/>
                    <a:gd name="connsiteX24" fmla="*/ 350010 w 600017"/>
                    <a:gd name="connsiteY24" fmla="*/ 3939809 h 4639775"/>
                    <a:gd name="connsiteX25" fmla="*/ 380011 w 600017"/>
                    <a:gd name="connsiteY25" fmla="*/ 3579826 h 4639775"/>
                    <a:gd name="connsiteX26" fmla="*/ 420012 w 600017"/>
                    <a:gd name="connsiteY26" fmla="*/ 3289840 h 4639775"/>
                    <a:gd name="connsiteX27" fmla="*/ 470013 w 600017"/>
                    <a:gd name="connsiteY27" fmla="*/ 2969856 h 4639775"/>
                    <a:gd name="connsiteX28" fmla="*/ 490014 w 600017"/>
                    <a:gd name="connsiteY28" fmla="*/ 2659871 h 4639775"/>
                    <a:gd name="connsiteX29" fmla="*/ 530015 w 600017"/>
                    <a:gd name="connsiteY29" fmla="*/ 2419883 h 4639775"/>
                    <a:gd name="connsiteX30" fmla="*/ 550016 w 600017"/>
                    <a:gd name="connsiteY30" fmla="*/ 2149896 h 4639775"/>
                    <a:gd name="connsiteX31" fmla="*/ 580016 w 600017"/>
                    <a:gd name="connsiteY31" fmla="*/ 1849910 h 4639775"/>
                    <a:gd name="connsiteX32" fmla="*/ 600017 w 600017"/>
                    <a:gd name="connsiteY32" fmla="*/ 1629921 h 4639775"/>
                    <a:gd name="connsiteX33" fmla="*/ 600017 w 600017"/>
                    <a:gd name="connsiteY33" fmla="*/ 1379933 h 4639775"/>
                    <a:gd name="connsiteX34" fmla="*/ 590017 w 600017"/>
                    <a:gd name="connsiteY34" fmla="*/ 1179943 h 4639775"/>
                    <a:gd name="connsiteX35" fmla="*/ 550016 w 600017"/>
                    <a:gd name="connsiteY35" fmla="*/ 989952 h 4639775"/>
                    <a:gd name="connsiteX36" fmla="*/ 480014 w 600017"/>
                    <a:gd name="connsiteY36" fmla="*/ 809961 h 4639775"/>
                    <a:gd name="connsiteX37" fmla="*/ 460013 w 600017"/>
                    <a:gd name="connsiteY37" fmla="*/ 579972 h 4639775"/>
                    <a:gd name="connsiteX38" fmla="*/ 400011 w 600017"/>
                    <a:gd name="connsiteY38" fmla="*/ 359983 h 4639775"/>
                    <a:gd name="connsiteX39" fmla="*/ 340010 w 600017"/>
                    <a:gd name="connsiteY39" fmla="*/ 219990 h 4639775"/>
                    <a:gd name="connsiteX40" fmla="*/ 280008 w 600017"/>
                    <a:gd name="connsiteY40" fmla="*/ 79997 h 4639775"/>
                    <a:gd name="connsiteX41" fmla="*/ 200006 w 600017"/>
                    <a:gd name="connsiteY41" fmla="*/ 0 h 4639775"/>
                    <a:gd name="connsiteX42" fmla="*/ 130004 w 600017"/>
                    <a:gd name="connsiteY42" fmla="*/ 0 h 46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0017" h="4639775">
                      <a:moveTo>
                        <a:pt x="130004" y="0"/>
                      </a:moveTo>
                      <a:lnTo>
                        <a:pt x="250007" y="199991"/>
                      </a:lnTo>
                      <a:lnTo>
                        <a:pt x="330009" y="429979"/>
                      </a:lnTo>
                      <a:lnTo>
                        <a:pt x="360010" y="669968"/>
                      </a:lnTo>
                      <a:lnTo>
                        <a:pt x="370011" y="819961"/>
                      </a:lnTo>
                      <a:lnTo>
                        <a:pt x="450013" y="1229941"/>
                      </a:lnTo>
                      <a:lnTo>
                        <a:pt x="460013" y="1419931"/>
                      </a:lnTo>
                      <a:lnTo>
                        <a:pt x="460013" y="1649920"/>
                      </a:lnTo>
                      <a:lnTo>
                        <a:pt x="460013" y="1809912"/>
                      </a:lnTo>
                      <a:lnTo>
                        <a:pt x="460013" y="2059900"/>
                      </a:lnTo>
                      <a:lnTo>
                        <a:pt x="410012" y="2319888"/>
                      </a:lnTo>
                      <a:lnTo>
                        <a:pt x="370011" y="2689870"/>
                      </a:lnTo>
                      <a:lnTo>
                        <a:pt x="360010" y="2969856"/>
                      </a:lnTo>
                      <a:lnTo>
                        <a:pt x="280008" y="3389836"/>
                      </a:lnTo>
                      <a:lnTo>
                        <a:pt x="220006" y="3609825"/>
                      </a:lnTo>
                      <a:lnTo>
                        <a:pt x="160005" y="3839814"/>
                      </a:lnTo>
                      <a:lnTo>
                        <a:pt x="160005" y="4059803"/>
                      </a:lnTo>
                      <a:lnTo>
                        <a:pt x="160005" y="4199796"/>
                      </a:lnTo>
                      <a:lnTo>
                        <a:pt x="120004" y="4329790"/>
                      </a:lnTo>
                      <a:lnTo>
                        <a:pt x="30001" y="4529780"/>
                      </a:lnTo>
                      <a:lnTo>
                        <a:pt x="0" y="4639775"/>
                      </a:lnTo>
                      <a:lnTo>
                        <a:pt x="0" y="4639775"/>
                      </a:lnTo>
                      <a:lnTo>
                        <a:pt x="210006" y="4429785"/>
                      </a:lnTo>
                      <a:lnTo>
                        <a:pt x="280008" y="4249794"/>
                      </a:lnTo>
                      <a:lnTo>
                        <a:pt x="350010" y="3939809"/>
                      </a:lnTo>
                      <a:lnTo>
                        <a:pt x="380011" y="3579826"/>
                      </a:lnTo>
                      <a:lnTo>
                        <a:pt x="420012" y="3289840"/>
                      </a:lnTo>
                      <a:lnTo>
                        <a:pt x="470013" y="2969856"/>
                      </a:lnTo>
                      <a:lnTo>
                        <a:pt x="490014" y="2659871"/>
                      </a:lnTo>
                      <a:lnTo>
                        <a:pt x="530015" y="2419883"/>
                      </a:lnTo>
                      <a:lnTo>
                        <a:pt x="550016" y="2149896"/>
                      </a:lnTo>
                      <a:lnTo>
                        <a:pt x="580016" y="1849910"/>
                      </a:lnTo>
                      <a:lnTo>
                        <a:pt x="600017" y="1629921"/>
                      </a:lnTo>
                      <a:lnTo>
                        <a:pt x="600017" y="1379933"/>
                      </a:lnTo>
                      <a:lnTo>
                        <a:pt x="590017" y="1179943"/>
                      </a:lnTo>
                      <a:lnTo>
                        <a:pt x="550016" y="989952"/>
                      </a:lnTo>
                      <a:lnTo>
                        <a:pt x="480014" y="809961"/>
                      </a:lnTo>
                      <a:lnTo>
                        <a:pt x="460013" y="579972"/>
                      </a:lnTo>
                      <a:lnTo>
                        <a:pt x="400011" y="359983"/>
                      </a:lnTo>
                      <a:lnTo>
                        <a:pt x="340010" y="219990"/>
                      </a:lnTo>
                      <a:lnTo>
                        <a:pt x="280008" y="79997"/>
                      </a:lnTo>
                      <a:lnTo>
                        <a:pt x="200006" y="0"/>
                      </a:lnTo>
                      <a:lnTo>
                        <a:pt x="130004"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Freeform 210"/>
                <p:cNvSpPr/>
                <p:nvPr/>
              </p:nvSpPr>
              <p:spPr>
                <a:xfrm>
                  <a:off x="7056603" y="742658"/>
                  <a:ext cx="589628" cy="1632968"/>
                </a:xfrm>
                <a:custGeom>
                  <a:avLst/>
                  <a:gdLst>
                    <a:gd name="connsiteX0" fmla="*/ 1520042 w 1650045"/>
                    <a:gd name="connsiteY0" fmla="*/ 169992 h 4569778"/>
                    <a:gd name="connsiteX1" fmla="*/ 1520042 w 1650045"/>
                    <a:gd name="connsiteY1" fmla="*/ 369982 h 4569778"/>
                    <a:gd name="connsiteX2" fmla="*/ 1520042 w 1650045"/>
                    <a:gd name="connsiteY2" fmla="*/ 719965 h 4569778"/>
                    <a:gd name="connsiteX3" fmla="*/ 1520042 w 1650045"/>
                    <a:gd name="connsiteY3" fmla="*/ 909956 h 4569778"/>
                    <a:gd name="connsiteX4" fmla="*/ 1460040 w 1650045"/>
                    <a:gd name="connsiteY4" fmla="*/ 1259939 h 4569778"/>
                    <a:gd name="connsiteX5" fmla="*/ 1400038 w 1650045"/>
                    <a:gd name="connsiteY5" fmla="*/ 1499927 h 4569778"/>
                    <a:gd name="connsiteX6" fmla="*/ 1370038 w 1650045"/>
                    <a:gd name="connsiteY6" fmla="*/ 1649920 h 4569778"/>
                    <a:gd name="connsiteX7" fmla="*/ 1310036 w 1650045"/>
                    <a:gd name="connsiteY7" fmla="*/ 1879908 h 4569778"/>
                    <a:gd name="connsiteX8" fmla="*/ 1260035 w 1650045"/>
                    <a:gd name="connsiteY8" fmla="*/ 2149895 h 4569778"/>
                    <a:gd name="connsiteX9" fmla="*/ 1170032 w 1650045"/>
                    <a:gd name="connsiteY9" fmla="*/ 2299888 h 4569778"/>
                    <a:gd name="connsiteX10" fmla="*/ 1050029 w 1650045"/>
                    <a:gd name="connsiteY10" fmla="*/ 2479879 h 4569778"/>
                    <a:gd name="connsiteX11" fmla="*/ 940026 w 1650045"/>
                    <a:gd name="connsiteY11" fmla="*/ 2679870 h 4569778"/>
                    <a:gd name="connsiteX12" fmla="*/ 900025 w 1650045"/>
                    <a:gd name="connsiteY12" fmla="*/ 2929857 h 4569778"/>
                    <a:gd name="connsiteX13" fmla="*/ 830023 w 1650045"/>
                    <a:gd name="connsiteY13" fmla="*/ 3139847 h 4569778"/>
                    <a:gd name="connsiteX14" fmla="*/ 790022 w 1650045"/>
                    <a:gd name="connsiteY14" fmla="*/ 3249842 h 4569778"/>
                    <a:gd name="connsiteX15" fmla="*/ 720020 w 1650045"/>
                    <a:gd name="connsiteY15" fmla="*/ 3359836 h 4569778"/>
                    <a:gd name="connsiteX16" fmla="*/ 610017 w 1650045"/>
                    <a:gd name="connsiteY16" fmla="*/ 3539828 h 4569778"/>
                    <a:gd name="connsiteX17" fmla="*/ 520014 w 1650045"/>
                    <a:gd name="connsiteY17" fmla="*/ 3719819 h 4569778"/>
                    <a:gd name="connsiteX18" fmla="*/ 380011 w 1650045"/>
                    <a:gd name="connsiteY18" fmla="*/ 3919809 h 4569778"/>
                    <a:gd name="connsiteX19" fmla="*/ 270008 w 1650045"/>
                    <a:gd name="connsiteY19" fmla="*/ 4099800 h 4569778"/>
                    <a:gd name="connsiteX20" fmla="*/ 110003 w 1650045"/>
                    <a:gd name="connsiteY20" fmla="*/ 4309790 h 4569778"/>
                    <a:gd name="connsiteX21" fmla="*/ 0 w 1650045"/>
                    <a:gd name="connsiteY21" fmla="*/ 4539779 h 4569778"/>
                    <a:gd name="connsiteX22" fmla="*/ 0 w 1650045"/>
                    <a:gd name="connsiteY22" fmla="*/ 4539779 h 4569778"/>
                    <a:gd name="connsiteX23" fmla="*/ 100003 w 1650045"/>
                    <a:gd name="connsiteY23" fmla="*/ 4569778 h 4569778"/>
                    <a:gd name="connsiteX24" fmla="*/ 210006 w 1650045"/>
                    <a:gd name="connsiteY24" fmla="*/ 4349788 h 4569778"/>
                    <a:gd name="connsiteX25" fmla="*/ 360010 w 1650045"/>
                    <a:gd name="connsiteY25" fmla="*/ 4109800 h 4569778"/>
                    <a:gd name="connsiteX26" fmla="*/ 520014 w 1650045"/>
                    <a:gd name="connsiteY26" fmla="*/ 3869812 h 4569778"/>
                    <a:gd name="connsiteX27" fmla="*/ 710020 w 1650045"/>
                    <a:gd name="connsiteY27" fmla="*/ 3589825 h 4569778"/>
                    <a:gd name="connsiteX28" fmla="*/ 850023 w 1650045"/>
                    <a:gd name="connsiteY28" fmla="*/ 3319838 h 4569778"/>
                    <a:gd name="connsiteX29" fmla="*/ 940026 w 1650045"/>
                    <a:gd name="connsiteY29" fmla="*/ 3129848 h 4569778"/>
                    <a:gd name="connsiteX30" fmla="*/ 1030028 w 1650045"/>
                    <a:gd name="connsiteY30" fmla="*/ 2839862 h 4569778"/>
                    <a:gd name="connsiteX31" fmla="*/ 1110031 w 1650045"/>
                    <a:gd name="connsiteY31" fmla="*/ 2579874 h 4569778"/>
                    <a:gd name="connsiteX32" fmla="*/ 1250034 w 1650045"/>
                    <a:gd name="connsiteY32" fmla="*/ 2319887 h 4569778"/>
                    <a:gd name="connsiteX33" fmla="*/ 1380038 w 1650045"/>
                    <a:gd name="connsiteY33" fmla="*/ 2039901 h 4569778"/>
                    <a:gd name="connsiteX34" fmla="*/ 1450040 w 1650045"/>
                    <a:gd name="connsiteY34" fmla="*/ 1669919 h 4569778"/>
                    <a:gd name="connsiteX35" fmla="*/ 1530042 w 1650045"/>
                    <a:gd name="connsiteY35" fmla="*/ 1449929 h 4569778"/>
                    <a:gd name="connsiteX36" fmla="*/ 1590044 w 1650045"/>
                    <a:gd name="connsiteY36" fmla="*/ 1119945 h 4569778"/>
                    <a:gd name="connsiteX37" fmla="*/ 1640045 w 1650045"/>
                    <a:gd name="connsiteY37" fmla="*/ 799961 h 4569778"/>
                    <a:gd name="connsiteX38" fmla="*/ 1650045 w 1650045"/>
                    <a:gd name="connsiteY38" fmla="*/ 459977 h 4569778"/>
                    <a:gd name="connsiteX39" fmla="*/ 1620044 w 1650045"/>
                    <a:gd name="connsiteY39" fmla="*/ 249988 h 4569778"/>
                    <a:gd name="connsiteX40" fmla="*/ 1610044 w 1650045"/>
                    <a:gd name="connsiteY40" fmla="*/ 0 h 4569778"/>
                    <a:gd name="connsiteX41" fmla="*/ 1610044 w 1650045"/>
                    <a:gd name="connsiteY41" fmla="*/ 0 h 4569778"/>
                    <a:gd name="connsiteX42" fmla="*/ 1520042 w 1650045"/>
                    <a:gd name="connsiteY42" fmla="*/ 169992 h 456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0045" h="4569778">
                      <a:moveTo>
                        <a:pt x="1520042" y="169992"/>
                      </a:moveTo>
                      <a:lnTo>
                        <a:pt x="1520042" y="369982"/>
                      </a:lnTo>
                      <a:lnTo>
                        <a:pt x="1520042" y="719965"/>
                      </a:lnTo>
                      <a:lnTo>
                        <a:pt x="1520042" y="909956"/>
                      </a:lnTo>
                      <a:lnTo>
                        <a:pt x="1460040" y="1259939"/>
                      </a:lnTo>
                      <a:lnTo>
                        <a:pt x="1400038" y="1499927"/>
                      </a:lnTo>
                      <a:lnTo>
                        <a:pt x="1370038" y="1649920"/>
                      </a:lnTo>
                      <a:lnTo>
                        <a:pt x="1310036" y="1879908"/>
                      </a:lnTo>
                      <a:lnTo>
                        <a:pt x="1260035" y="2149895"/>
                      </a:lnTo>
                      <a:lnTo>
                        <a:pt x="1170032" y="2299888"/>
                      </a:lnTo>
                      <a:lnTo>
                        <a:pt x="1050029" y="2479879"/>
                      </a:lnTo>
                      <a:lnTo>
                        <a:pt x="940026" y="2679870"/>
                      </a:lnTo>
                      <a:lnTo>
                        <a:pt x="900025" y="2929857"/>
                      </a:lnTo>
                      <a:lnTo>
                        <a:pt x="830023" y="3139847"/>
                      </a:lnTo>
                      <a:lnTo>
                        <a:pt x="790022" y="3249842"/>
                      </a:lnTo>
                      <a:lnTo>
                        <a:pt x="720020" y="3359836"/>
                      </a:lnTo>
                      <a:lnTo>
                        <a:pt x="610017" y="3539828"/>
                      </a:lnTo>
                      <a:lnTo>
                        <a:pt x="520014" y="3719819"/>
                      </a:lnTo>
                      <a:lnTo>
                        <a:pt x="380011" y="3919809"/>
                      </a:lnTo>
                      <a:lnTo>
                        <a:pt x="270008" y="4099800"/>
                      </a:lnTo>
                      <a:lnTo>
                        <a:pt x="110003" y="4309790"/>
                      </a:lnTo>
                      <a:lnTo>
                        <a:pt x="0" y="4539779"/>
                      </a:lnTo>
                      <a:lnTo>
                        <a:pt x="0" y="4539779"/>
                      </a:lnTo>
                      <a:lnTo>
                        <a:pt x="100003" y="4569778"/>
                      </a:lnTo>
                      <a:lnTo>
                        <a:pt x="210006" y="4349788"/>
                      </a:lnTo>
                      <a:lnTo>
                        <a:pt x="360010" y="4109800"/>
                      </a:lnTo>
                      <a:lnTo>
                        <a:pt x="520014" y="3869812"/>
                      </a:lnTo>
                      <a:lnTo>
                        <a:pt x="710020" y="3589825"/>
                      </a:lnTo>
                      <a:lnTo>
                        <a:pt x="850023" y="3319838"/>
                      </a:lnTo>
                      <a:lnTo>
                        <a:pt x="940026" y="3129848"/>
                      </a:lnTo>
                      <a:lnTo>
                        <a:pt x="1030028" y="2839862"/>
                      </a:lnTo>
                      <a:lnTo>
                        <a:pt x="1110031" y="2579874"/>
                      </a:lnTo>
                      <a:lnTo>
                        <a:pt x="1250034" y="2319887"/>
                      </a:lnTo>
                      <a:lnTo>
                        <a:pt x="1380038" y="2039901"/>
                      </a:lnTo>
                      <a:lnTo>
                        <a:pt x="1450040" y="1669919"/>
                      </a:lnTo>
                      <a:lnTo>
                        <a:pt x="1530042" y="1449929"/>
                      </a:lnTo>
                      <a:lnTo>
                        <a:pt x="1590044" y="1119945"/>
                      </a:lnTo>
                      <a:lnTo>
                        <a:pt x="1640045" y="799961"/>
                      </a:lnTo>
                      <a:lnTo>
                        <a:pt x="1650045" y="459977"/>
                      </a:lnTo>
                      <a:lnTo>
                        <a:pt x="1620044" y="249988"/>
                      </a:lnTo>
                      <a:lnTo>
                        <a:pt x="1610044" y="0"/>
                      </a:lnTo>
                      <a:lnTo>
                        <a:pt x="1610044" y="0"/>
                      </a:lnTo>
                      <a:lnTo>
                        <a:pt x="1520042" y="169992"/>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2" name="Freeform 211"/>
                <p:cNvSpPr/>
                <p:nvPr/>
              </p:nvSpPr>
              <p:spPr>
                <a:xfrm>
                  <a:off x="7324616" y="1239337"/>
                  <a:ext cx="117926" cy="939761"/>
                </a:xfrm>
                <a:custGeom>
                  <a:avLst/>
                  <a:gdLst>
                    <a:gd name="connsiteX0" fmla="*/ 110003 w 330009"/>
                    <a:gd name="connsiteY0" fmla="*/ 0 h 2629872"/>
                    <a:gd name="connsiteX1" fmla="*/ 170004 w 330009"/>
                    <a:gd name="connsiteY1" fmla="*/ 189991 h 2629872"/>
                    <a:gd name="connsiteX2" fmla="*/ 210005 w 330009"/>
                    <a:gd name="connsiteY2" fmla="*/ 379982 h 2629872"/>
                    <a:gd name="connsiteX3" fmla="*/ 250007 w 330009"/>
                    <a:gd name="connsiteY3" fmla="*/ 579972 h 2629872"/>
                    <a:gd name="connsiteX4" fmla="*/ 260007 w 330009"/>
                    <a:gd name="connsiteY4" fmla="*/ 799961 h 2629872"/>
                    <a:gd name="connsiteX5" fmla="*/ 200005 w 330009"/>
                    <a:gd name="connsiteY5" fmla="*/ 1019951 h 2629872"/>
                    <a:gd name="connsiteX6" fmla="*/ 100002 w 330009"/>
                    <a:gd name="connsiteY6" fmla="*/ 1259939 h 2629872"/>
                    <a:gd name="connsiteX7" fmla="*/ 80002 w 330009"/>
                    <a:gd name="connsiteY7" fmla="*/ 1399932 h 2629872"/>
                    <a:gd name="connsiteX8" fmla="*/ 70002 w 330009"/>
                    <a:gd name="connsiteY8" fmla="*/ 1579923 h 2629872"/>
                    <a:gd name="connsiteX9" fmla="*/ 60001 w 330009"/>
                    <a:gd name="connsiteY9" fmla="*/ 1749915 h 2629872"/>
                    <a:gd name="connsiteX10" fmla="*/ 70002 w 330009"/>
                    <a:gd name="connsiteY10" fmla="*/ 1989903 h 2629872"/>
                    <a:gd name="connsiteX11" fmla="*/ 70002 w 330009"/>
                    <a:gd name="connsiteY11" fmla="*/ 2169895 h 2629872"/>
                    <a:gd name="connsiteX12" fmla="*/ 70002 w 330009"/>
                    <a:gd name="connsiteY12" fmla="*/ 2299888 h 2629872"/>
                    <a:gd name="connsiteX13" fmla="*/ 0 w 330009"/>
                    <a:gd name="connsiteY13" fmla="*/ 2449881 h 2629872"/>
                    <a:gd name="connsiteX14" fmla="*/ 0 w 330009"/>
                    <a:gd name="connsiteY14" fmla="*/ 2629872 h 2629872"/>
                    <a:gd name="connsiteX15" fmla="*/ 90002 w 330009"/>
                    <a:gd name="connsiteY15" fmla="*/ 2589874 h 2629872"/>
                    <a:gd name="connsiteX16" fmla="*/ 160004 w 330009"/>
                    <a:gd name="connsiteY16" fmla="*/ 2349886 h 2629872"/>
                    <a:gd name="connsiteX17" fmla="*/ 160004 w 330009"/>
                    <a:gd name="connsiteY17" fmla="*/ 2189894 h 2629872"/>
                    <a:gd name="connsiteX18" fmla="*/ 160004 w 330009"/>
                    <a:gd name="connsiteY18" fmla="*/ 1919907 h 2629872"/>
                    <a:gd name="connsiteX19" fmla="*/ 150004 w 330009"/>
                    <a:gd name="connsiteY19" fmla="*/ 1659920 h 2629872"/>
                    <a:gd name="connsiteX20" fmla="*/ 150004 w 330009"/>
                    <a:gd name="connsiteY20" fmla="*/ 1409932 h 2629872"/>
                    <a:gd name="connsiteX21" fmla="*/ 240006 w 330009"/>
                    <a:gd name="connsiteY21" fmla="*/ 1179943 h 2629872"/>
                    <a:gd name="connsiteX22" fmla="*/ 300008 w 330009"/>
                    <a:gd name="connsiteY22" fmla="*/ 1009951 h 2629872"/>
                    <a:gd name="connsiteX23" fmla="*/ 330009 w 330009"/>
                    <a:gd name="connsiteY23" fmla="*/ 749964 h 2629872"/>
                    <a:gd name="connsiteX24" fmla="*/ 330009 w 330009"/>
                    <a:gd name="connsiteY24" fmla="*/ 579972 h 2629872"/>
                    <a:gd name="connsiteX25" fmla="*/ 280007 w 330009"/>
                    <a:gd name="connsiteY25" fmla="*/ 279987 h 2629872"/>
                    <a:gd name="connsiteX26" fmla="*/ 230006 w 330009"/>
                    <a:gd name="connsiteY26" fmla="*/ 49998 h 2629872"/>
                    <a:gd name="connsiteX27" fmla="*/ 110003 w 330009"/>
                    <a:gd name="connsiteY27" fmla="*/ 0 h 262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0009" h="2629872">
                      <a:moveTo>
                        <a:pt x="110003" y="0"/>
                      </a:moveTo>
                      <a:lnTo>
                        <a:pt x="170004" y="189991"/>
                      </a:lnTo>
                      <a:lnTo>
                        <a:pt x="210005" y="379982"/>
                      </a:lnTo>
                      <a:lnTo>
                        <a:pt x="250007" y="579972"/>
                      </a:lnTo>
                      <a:lnTo>
                        <a:pt x="260007" y="799961"/>
                      </a:lnTo>
                      <a:lnTo>
                        <a:pt x="200005" y="1019951"/>
                      </a:lnTo>
                      <a:lnTo>
                        <a:pt x="100002" y="1259939"/>
                      </a:lnTo>
                      <a:lnTo>
                        <a:pt x="80002" y="1399932"/>
                      </a:lnTo>
                      <a:lnTo>
                        <a:pt x="70002" y="1579923"/>
                      </a:lnTo>
                      <a:lnTo>
                        <a:pt x="60001" y="1749915"/>
                      </a:lnTo>
                      <a:lnTo>
                        <a:pt x="70002" y="1989903"/>
                      </a:lnTo>
                      <a:lnTo>
                        <a:pt x="70002" y="2169895"/>
                      </a:lnTo>
                      <a:lnTo>
                        <a:pt x="70002" y="2299888"/>
                      </a:lnTo>
                      <a:lnTo>
                        <a:pt x="0" y="2449881"/>
                      </a:lnTo>
                      <a:lnTo>
                        <a:pt x="0" y="2629872"/>
                      </a:lnTo>
                      <a:lnTo>
                        <a:pt x="90002" y="2589874"/>
                      </a:lnTo>
                      <a:lnTo>
                        <a:pt x="160004" y="2349886"/>
                      </a:lnTo>
                      <a:lnTo>
                        <a:pt x="160004" y="2189894"/>
                      </a:lnTo>
                      <a:lnTo>
                        <a:pt x="160004" y="1919907"/>
                      </a:lnTo>
                      <a:lnTo>
                        <a:pt x="150004" y="1659920"/>
                      </a:lnTo>
                      <a:lnTo>
                        <a:pt x="150004" y="1409932"/>
                      </a:lnTo>
                      <a:lnTo>
                        <a:pt x="240006" y="1179943"/>
                      </a:lnTo>
                      <a:lnTo>
                        <a:pt x="300008" y="1009951"/>
                      </a:lnTo>
                      <a:lnTo>
                        <a:pt x="330009" y="749964"/>
                      </a:lnTo>
                      <a:lnTo>
                        <a:pt x="330009" y="579972"/>
                      </a:lnTo>
                      <a:lnTo>
                        <a:pt x="280007" y="279987"/>
                      </a:lnTo>
                      <a:lnTo>
                        <a:pt x="230006" y="49998"/>
                      </a:lnTo>
                      <a:lnTo>
                        <a:pt x="110003"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3" name="Freeform 212"/>
                <p:cNvSpPr/>
                <p:nvPr/>
              </p:nvSpPr>
              <p:spPr>
                <a:xfrm>
                  <a:off x="7253145" y="1267923"/>
                  <a:ext cx="1268595" cy="732513"/>
                </a:xfrm>
                <a:custGeom>
                  <a:avLst/>
                  <a:gdLst>
                    <a:gd name="connsiteX0" fmla="*/ 0 w 3550097"/>
                    <a:gd name="connsiteY0" fmla="*/ 0 h 2049901"/>
                    <a:gd name="connsiteX1" fmla="*/ 170005 w 3550097"/>
                    <a:gd name="connsiteY1" fmla="*/ 89996 h 2049901"/>
                    <a:gd name="connsiteX2" fmla="*/ 250007 w 3550097"/>
                    <a:gd name="connsiteY2" fmla="*/ 199991 h 2049901"/>
                    <a:gd name="connsiteX3" fmla="*/ 340010 w 3550097"/>
                    <a:gd name="connsiteY3" fmla="*/ 279987 h 2049901"/>
                    <a:gd name="connsiteX4" fmla="*/ 910025 w 3550097"/>
                    <a:gd name="connsiteY4" fmla="*/ 499976 h 2049901"/>
                    <a:gd name="connsiteX5" fmla="*/ 1470040 w 3550097"/>
                    <a:gd name="connsiteY5" fmla="*/ 779962 h 2049901"/>
                    <a:gd name="connsiteX6" fmla="*/ 1660046 w 3550097"/>
                    <a:gd name="connsiteY6" fmla="*/ 859959 h 2049901"/>
                    <a:gd name="connsiteX7" fmla="*/ 1840051 w 3550097"/>
                    <a:gd name="connsiteY7" fmla="*/ 969953 h 2049901"/>
                    <a:gd name="connsiteX8" fmla="*/ 2000055 w 3550097"/>
                    <a:gd name="connsiteY8" fmla="*/ 1049949 h 2049901"/>
                    <a:gd name="connsiteX9" fmla="*/ 2380065 w 3550097"/>
                    <a:gd name="connsiteY9" fmla="*/ 1249940 h 2049901"/>
                    <a:gd name="connsiteX10" fmla="*/ 2600071 w 3550097"/>
                    <a:gd name="connsiteY10" fmla="*/ 1379933 h 2049901"/>
                    <a:gd name="connsiteX11" fmla="*/ 2860078 w 3550097"/>
                    <a:gd name="connsiteY11" fmla="*/ 1569924 h 2049901"/>
                    <a:gd name="connsiteX12" fmla="*/ 3040083 w 3550097"/>
                    <a:gd name="connsiteY12" fmla="*/ 1659920 h 2049901"/>
                    <a:gd name="connsiteX13" fmla="*/ 3190087 w 3550097"/>
                    <a:gd name="connsiteY13" fmla="*/ 1729916 h 2049901"/>
                    <a:gd name="connsiteX14" fmla="*/ 3260089 w 3550097"/>
                    <a:gd name="connsiteY14" fmla="*/ 1799913 h 2049901"/>
                    <a:gd name="connsiteX15" fmla="*/ 3450095 w 3550097"/>
                    <a:gd name="connsiteY15" fmla="*/ 1879909 h 2049901"/>
                    <a:gd name="connsiteX16" fmla="*/ 3550097 w 3550097"/>
                    <a:gd name="connsiteY16" fmla="*/ 1989904 h 2049901"/>
                    <a:gd name="connsiteX17" fmla="*/ 3470095 w 3550097"/>
                    <a:gd name="connsiteY17" fmla="*/ 2049901 h 2049901"/>
                    <a:gd name="connsiteX18" fmla="*/ 3250089 w 3550097"/>
                    <a:gd name="connsiteY18" fmla="*/ 1899908 h 2049901"/>
                    <a:gd name="connsiteX19" fmla="*/ 3000082 w 3550097"/>
                    <a:gd name="connsiteY19" fmla="*/ 1749915 h 2049901"/>
                    <a:gd name="connsiteX20" fmla="*/ 2750075 w 3550097"/>
                    <a:gd name="connsiteY20" fmla="*/ 1589923 h 2049901"/>
                    <a:gd name="connsiteX21" fmla="*/ 2530069 w 3550097"/>
                    <a:gd name="connsiteY21" fmla="*/ 1459929 h 2049901"/>
                    <a:gd name="connsiteX22" fmla="*/ 2310063 w 3550097"/>
                    <a:gd name="connsiteY22" fmla="*/ 1309937 h 2049901"/>
                    <a:gd name="connsiteX23" fmla="*/ 2040056 w 3550097"/>
                    <a:gd name="connsiteY23" fmla="*/ 1199942 h 2049901"/>
                    <a:gd name="connsiteX24" fmla="*/ 1890052 w 3550097"/>
                    <a:gd name="connsiteY24" fmla="*/ 1109946 h 2049901"/>
                    <a:gd name="connsiteX25" fmla="*/ 1560043 w 3550097"/>
                    <a:gd name="connsiteY25" fmla="*/ 929955 h 2049901"/>
                    <a:gd name="connsiteX26" fmla="*/ 1220034 w 3550097"/>
                    <a:gd name="connsiteY26" fmla="*/ 739964 h 2049901"/>
                    <a:gd name="connsiteX27" fmla="*/ 1010028 w 3550097"/>
                    <a:gd name="connsiteY27" fmla="*/ 659968 h 2049901"/>
                    <a:gd name="connsiteX28" fmla="*/ 640018 w 3550097"/>
                    <a:gd name="connsiteY28" fmla="*/ 479977 h 2049901"/>
                    <a:gd name="connsiteX29" fmla="*/ 400011 w 3550097"/>
                    <a:gd name="connsiteY29" fmla="*/ 389981 h 2049901"/>
                    <a:gd name="connsiteX30" fmla="*/ 240007 w 3550097"/>
                    <a:gd name="connsiteY30" fmla="*/ 259988 h 2049901"/>
                    <a:gd name="connsiteX31" fmla="*/ 140004 w 3550097"/>
                    <a:gd name="connsiteY31" fmla="*/ 149993 h 2049901"/>
                    <a:gd name="connsiteX32" fmla="*/ 30001 w 3550097"/>
                    <a:gd name="connsiteY32" fmla="*/ 99995 h 2049901"/>
                    <a:gd name="connsiteX33" fmla="*/ 30001 w 3550097"/>
                    <a:gd name="connsiteY33" fmla="*/ 99995 h 2049901"/>
                    <a:gd name="connsiteX34" fmla="*/ 0 w 3550097"/>
                    <a:gd name="connsiteY34" fmla="*/ 0 h 204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50097" h="2049901">
                      <a:moveTo>
                        <a:pt x="0" y="0"/>
                      </a:moveTo>
                      <a:lnTo>
                        <a:pt x="170005" y="89996"/>
                      </a:lnTo>
                      <a:lnTo>
                        <a:pt x="250007" y="199991"/>
                      </a:lnTo>
                      <a:lnTo>
                        <a:pt x="340010" y="279987"/>
                      </a:lnTo>
                      <a:lnTo>
                        <a:pt x="910025" y="499976"/>
                      </a:lnTo>
                      <a:lnTo>
                        <a:pt x="1470040" y="779962"/>
                      </a:lnTo>
                      <a:lnTo>
                        <a:pt x="1660046" y="859959"/>
                      </a:lnTo>
                      <a:lnTo>
                        <a:pt x="1840051" y="969953"/>
                      </a:lnTo>
                      <a:lnTo>
                        <a:pt x="2000055" y="1049949"/>
                      </a:lnTo>
                      <a:lnTo>
                        <a:pt x="2380065" y="1249940"/>
                      </a:lnTo>
                      <a:lnTo>
                        <a:pt x="2600071" y="1379933"/>
                      </a:lnTo>
                      <a:lnTo>
                        <a:pt x="2860078" y="1569924"/>
                      </a:lnTo>
                      <a:lnTo>
                        <a:pt x="3040083" y="1659920"/>
                      </a:lnTo>
                      <a:lnTo>
                        <a:pt x="3190087" y="1729916"/>
                      </a:lnTo>
                      <a:lnTo>
                        <a:pt x="3260089" y="1799913"/>
                      </a:lnTo>
                      <a:lnTo>
                        <a:pt x="3450095" y="1879909"/>
                      </a:lnTo>
                      <a:lnTo>
                        <a:pt x="3550097" y="1989904"/>
                      </a:lnTo>
                      <a:lnTo>
                        <a:pt x="3470095" y="2049901"/>
                      </a:lnTo>
                      <a:lnTo>
                        <a:pt x="3250089" y="1899908"/>
                      </a:lnTo>
                      <a:lnTo>
                        <a:pt x="3000082" y="1749915"/>
                      </a:lnTo>
                      <a:lnTo>
                        <a:pt x="2750075" y="1589923"/>
                      </a:lnTo>
                      <a:lnTo>
                        <a:pt x="2530069" y="1459929"/>
                      </a:lnTo>
                      <a:lnTo>
                        <a:pt x="2310063" y="1309937"/>
                      </a:lnTo>
                      <a:lnTo>
                        <a:pt x="2040056" y="1199942"/>
                      </a:lnTo>
                      <a:lnTo>
                        <a:pt x="1890052" y="1109946"/>
                      </a:lnTo>
                      <a:lnTo>
                        <a:pt x="1560043" y="929955"/>
                      </a:lnTo>
                      <a:lnTo>
                        <a:pt x="1220034" y="739964"/>
                      </a:lnTo>
                      <a:lnTo>
                        <a:pt x="1010028" y="659968"/>
                      </a:lnTo>
                      <a:lnTo>
                        <a:pt x="640018" y="479977"/>
                      </a:lnTo>
                      <a:lnTo>
                        <a:pt x="400011" y="389981"/>
                      </a:lnTo>
                      <a:lnTo>
                        <a:pt x="240007" y="259988"/>
                      </a:lnTo>
                      <a:lnTo>
                        <a:pt x="140004" y="149993"/>
                      </a:lnTo>
                      <a:lnTo>
                        <a:pt x="30001" y="99995"/>
                      </a:lnTo>
                      <a:lnTo>
                        <a:pt x="30001" y="99995"/>
                      </a:lnTo>
                      <a:lnTo>
                        <a:pt x="0"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4" name="Freeform 213"/>
                <p:cNvSpPr/>
                <p:nvPr/>
              </p:nvSpPr>
              <p:spPr>
                <a:xfrm>
                  <a:off x="7739142" y="860575"/>
                  <a:ext cx="135793" cy="1629395"/>
                </a:xfrm>
                <a:custGeom>
                  <a:avLst/>
                  <a:gdLst>
                    <a:gd name="connsiteX0" fmla="*/ 0 w 380011"/>
                    <a:gd name="connsiteY0" fmla="*/ 0 h 4559778"/>
                    <a:gd name="connsiteX1" fmla="*/ 30001 w 380011"/>
                    <a:gd name="connsiteY1" fmla="*/ 489976 h 4559778"/>
                    <a:gd name="connsiteX2" fmla="*/ 100003 w 380011"/>
                    <a:gd name="connsiteY2" fmla="*/ 799961 h 4559778"/>
                    <a:gd name="connsiteX3" fmla="*/ 110003 w 380011"/>
                    <a:gd name="connsiteY3" fmla="*/ 1099946 h 4559778"/>
                    <a:gd name="connsiteX4" fmla="*/ 160005 w 380011"/>
                    <a:gd name="connsiteY4" fmla="*/ 1469928 h 4559778"/>
                    <a:gd name="connsiteX5" fmla="*/ 180005 w 380011"/>
                    <a:gd name="connsiteY5" fmla="*/ 1699917 h 4559778"/>
                    <a:gd name="connsiteX6" fmla="*/ 210006 w 380011"/>
                    <a:gd name="connsiteY6" fmla="*/ 1949905 h 4559778"/>
                    <a:gd name="connsiteX7" fmla="*/ 230007 w 380011"/>
                    <a:gd name="connsiteY7" fmla="*/ 2209892 h 4559778"/>
                    <a:gd name="connsiteX8" fmla="*/ 250007 w 380011"/>
                    <a:gd name="connsiteY8" fmla="*/ 2509878 h 4559778"/>
                    <a:gd name="connsiteX9" fmla="*/ 250007 w 380011"/>
                    <a:gd name="connsiteY9" fmla="*/ 2879860 h 4559778"/>
                    <a:gd name="connsiteX10" fmla="*/ 250007 w 380011"/>
                    <a:gd name="connsiteY10" fmla="*/ 3179845 h 4559778"/>
                    <a:gd name="connsiteX11" fmla="*/ 250007 w 380011"/>
                    <a:gd name="connsiteY11" fmla="*/ 3499830 h 4559778"/>
                    <a:gd name="connsiteX12" fmla="*/ 240007 w 380011"/>
                    <a:gd name="connsiteY12" fmla="*/ 3769816 h 4559778"/>
                    <a:gd name="connsiteX13" fmla="*/ 240007 w 380011"/>
                    <a:gd name="connsiteY13" fmla="*/ 3989806 h 4559778"/>
                    <a:gd name="connsiteX14" fmla="*/ 240007 w 380011"/>
                    <a:gd name="connsiteY14" fmla="*/ 4179797 h 4559778"/>
                    <a:gd name="connsiteX15" fmla="*/ 290008 w 380011"/>
                    <a:gd name="connsiteY15" fmla="*/ 4429784 h 4559778"/>
                    <a:gd name="connsiteX16" fmla="*/ 350010 w 380011"/>
                    <a:gd name="connsiteY16" fmla="*/ 4559778 h 4559778"/>
                    <a:gd name="connsiteX17" fmla="*/ 350010 w 380011"/>
                    <a:gd name="connsiteY17" fmla="*/ 4559778 h 4559778"/>
                    <a:gd name="connsiteX18" fmla="*/ 380011 w 380011"/>
                    <a:gd name="connsiteY18" fmla="*/ 4319790 h 4559778"/>
                    <a:gd name="connsiteX19" fmla="*/ 300009 w 380011"/>
                    <a:gd name="connsiteY19" fmla="*/ 4039803 h 4559778"/>
                    <a:gd name="connsiteX20" fmla="*/ 290008 w 380011"/>
                    <a:gd name="connsiteY20" fmla="*/ 3759817 h 4559778"/>
                    <a:gd name="connsiteX21" fmla="*/ 320009 w 380011"/>
                    <a:gd name="connsiteY21" fmla="*/ 3449832 h 4559778"/>
                    <a:gd name="connsiteX22" fmla="*/ 320009 w 380011"/>
                    <a:gd name="connsiteY22" fmla="*/ 3209844 h 4559778"/>
                    <a:gd name="connsiteX23" fmla="*/ 320009 w 380011"/>
                    <a:gd name="connsiteY23" fmla="*/ 2939857 h 4559778"/>
                    <a:gd name="connsiteX24" fmla="*/ 320009 w 380011"/>
                    <a:gd name="connsiteY24" fmla="*/ 2709868 h 4559778"/>
                    <a:gd name="connsiteX25" fmla="*/ 320009 w 380011"/>
                    <a:gd name="connsiteY25" fmla="*/ 2559875 h 4559778"/>
                    <a:gd name="connsiteX26" fmla="*/ 320009 w 380011"/>
                    <a:gd name="connsiteY26" fmla="*/ 2399883 h 4559778"/>
                    <a:gd name="connsiteX27" fmla="*/ 290008 w 380011"/>
                    <a:gd name="connsiteY27" fmla="*/ 2109897 h 4559778"/>
                    <a:gd name="connsiteX28" fmla="*/ 280008 w 380011"/>
                    <a:gd name="connsiteY28" fmla="*/ 1849910 h 4559778"/>
                    <a:gd name="connsiteX29" fmla="*/ 230007 w 380011"/>
                    <a:gd name="connsiteY29" fmla="*/ 1469928 h 4559778"/>
                    <a:gd name="connsiteX30" fmla="*/ 200006 w 380011"/>
                    <a:gd name="connsiteY30" fmla="*/ 1199941 h 4559778"/>
                    <a:gd name="connsiteX31" fmla="*/ 170005 w 380011"/>
                    <a:gd name="connsiteY31" fmla="*/ 869957 h 4559778"/>
                    <a:gd name="connsiteX32" fmla="*/ 150005 w 380011"/>
                    <a:gd name="connsiteY32" fmla="*/ 609970 h 4559778"/>
                    <a:gd name="connsiteX33" fmla="*/ 110003 w 380011"/>
                    <a:gd name="connsiteY33" fmla="*/ 369982 h 4559778"/>
                    <a:gd name="connsiteX34" fmla="*/ 100003 w 380011"/>
                    <a:gd name="connsiteY34" fmla="*/ 229989 h 4559778"/>
                    <a:gd name="connsiteX35" fmla="*/ 90003 w 380011"/>
                    <a:gd name="connsiteY35" fmla="*/ 59997 h 4559778"/>
                    <a:gd name="connsiteX36" fmla="*/ 0 w 380011"/>
                    <a:gd name="connsiteY36" fmla="*/ 0 h 4559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0011" h="4559778">
                      <a:moveTo>
                        <a:pt x="0" y="0"/>
                      </a:moveTo>
                      <a:lnTo>
                        <a:pt x="30001" y="489976"/>
                      </a:lnTo>
                      <a:lnTo>
                        <a:pt x="100003" y="799961"/>
                      </a:lnTo>
                      <a:lnTo>
                        <a:pt x="110003" y="1099946"/>
                      </a:lnTo>
                      <a:lnTo>
                        <a:pt x="160005" y="1469928"/>
                      </a:lnTo>
                      <a:lnTo>
                        <a:pt x="180005" y="1699917"/>
                      </a:lnTo>
                      <a:lnTo>
                        <a:pt x="210006" y="1949905"/>
                      </a:lnTo>
                      <a:lnTo>
                        <a:pt x="230007" y="2209892"/>
                      </a:lnTo>
                      <a:lnTo>
                        <a:pt x="250007" y="2509878"/>
                      </a:lnTo>
                      <a:lnTo>
                        <a:pt x="250007" y="2879860"/>
                      </a:lnTo>
                      <a:lnTo>
                        <a:pt x="250007" y="3179845"/>
                      </a:lnTo>
                      <a:lnTo>
                        <a:pt x="250007" y="3499830"/>
                      </a:lnTo>
                      <a:lnTo>
                        <a:pt x="240007" y="3769816"/>
                      </a:lnTo>
                      <a:lnTo>
                        <a:pt x="240007" y="3989806"/>
                      </a:lnTo>
                      <a:lnTo>
                        <a:pt x="240007" y="4179797"/>
                      </a:lnTo>
                      <a:lnTo>
                        <a:pt x="290008" y="4429784"/>
                      </a:lnTo>
                      <a:lnTo>
                        <a:pt x="350010" y="4559778"/>
                      </a:lnTo>
                      <a:lnTo>
                        <a:pt x="350010" y="4559778"/>
                      </a:lnTo>
                      <a:lnTo>
                        <a:pt x="380011" y="4319790"/>
                      </a:lnTo>
                      <a:lnTo>
                        <a:pt x="300009" y="4039803"/>
                      </a:lnTo>
                      <a:lnTo>
                        <a:pt x="290008" y="3759817"/>
                      </a:lnTo>
                      <a:lnTo>
                        <a:pt x="320009" y="3449832"/>
                      </a:lnTo>
                      <a:lnTo>
                        <a:pt x="320009" y="3209844"/>
                      </a:lnTo>
                      <a:lnTo>
                        <a:pt x="320009" y="2939857"/>
                      </a:lnTo>
                      <a:lnTo>
                        <a:pt x="320009" y="2709868"/>
                      </a:lnTo>
                      <a:lnTo>
                        <a:pt x="320009" y="2559875"/>
                      </a:lnTo>
                      <a:lnTo>
                        <a:pt x="320009" y="2399883"/>
                      </a:lnTo>
                      <a:lnTo>
                        <a:pt x="290008" y="2109897"/>
                      </a:lnTo>
                      <a:lnTo>
                        <a:pt x="280008" y="1849910"/>
                      </a:lnTo>
                      <a:lnTo>
                        <a:pt x="230007" y="1469928"/>
                      </a:lnTo>
                      <a:lnTo>
                        <a:pt x="200006" y="1199941"/>
                      </a:lnTo>
                      <a:lnTo>
                        <a:pt x="170005" y="869957"/>
                      </a:lnTo>
                      <a:lnTo>
                        <a:pt x="150005" y="609970"/>
                      </a:lnTo>
                      <a:lnTo>
                        <a:pt x="110003" y="369982"/>
                      </a:lnTo>
                      <a:lnTo>
                        <a:pt x="100003" y="229989"/>
                      </a:lnTo>
                      <a:lnTo>
                        <a:pt x="90003" y="59997"/>
                      </a:lnTo>
                      <a:lnTo>
                        <a:pt x="0"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 name="Freeform 214"/>
                <p:cNvSpPr/>
                <p:nvPr/>
              </p:nvSpPr>
              <p:spPr>
                <a:xfrm>
                  <a:off x="7496144" y="1089262"/>
                  <a:ext cx="221557" cy="1261352"/>
                </a:xfrm>
                <a:custGeom>
                  <a:avLst/>
                  <a:gdLst>
                    <a:gd name="connsiteX0" fmla="*/ 130003 w 620017"/>
                    <a:gd name="connsiteY0" fmla="*/ 209989 h 3529828"/>
                    <a:gd name="connsiteX1" fmla="*/ 130003 w 620017"/>
                    <a:gd name="connsiteY1" fmla="*/ 469977 h 3529828"/>
                    <a:gd name="connsiteX2" fmla="*/ 90002 w 620017"/>
                    <a:gd name="connsiteY2" fmla="*/ 799961 h 3529828"/>
                    <a:gd name="connsiteX3" fmla="*/ 70002 w 620017"/>
                    <a:gd name="connsiteY3" fmla="*/ 1379933 h 3529828"/>
                    <a:gd name="connsiteX4" fmla="*/ 0 w 620017"/>
                    <a:gd name="connsiteY4" fmla="*/ 1649919 h 3529828"/>
                    <a:gd name="connsiteX5" fmla="*/ 10000 w 620017"/>
                    <a:gd name="connsiteY5" fmla="*/ 2109897 h 3529828"/>
                    <a:gd name="connsiteX6" fmla="*/ 70002 w 620017"/>
                    <a:gd name="connsiteY6" fmla="*/ 2429882 h 3529828"/>
                    <a:gd name="connsiteX7" fmla="*/ 140004 w 620017"/>
                    <a:gd name="connsiteY7" fmla="*/ 2759865 h 3529828"/>
                    <a:gd name="connsiteX8" fmla="*/ 250007 w 620017"/>
                    <a:gd name="connsiteY8" fmla="*/ 3039852 h 3529828"/>
                    <a:gd name="connsiteX9" fmla="*/ 350009 w 620017"/>
                    <a:gd name="connsiteY9" fmla="*/ 3249842 h 3529828"/>
                    <a:gd name="connsiteX10" fmla="*/ 530014 w 620017"/>
                    <a:gd name="connsiteY10" fmla="*/ 3529828 h 3529828"/>
                    <a:gd name="connsiteX11" fmla="*/ 620017 w 620017"/>
                    <a:gd name="connsiteY11" fmla="*/ 3529828 h 3529828"/>
                    <a:gd name="connsiteX12" fmla="*/ 370010 w 620017"/>
                    <a:gd name="connsiteY12" fmla="*/ 3129847 h 3529828"/>
                    <a:gd name="connsiteX13" fmla="*/ 270007 w 620017"/>
                    <a:gd name="connsiteY13" fmla="*/ 2849861 h 3529828"/>
                    <a:gd name="connsiteX14" fmla="*/ 180005 w 620017"/>
                    <a:gd name="connsiteY14" fmla="*/ 2519877 h 3529828"/>
                    <a:gd name="connsiteX15" fmla="*/ 130003 w 620017"/>
                    <a:gd name="connsiteY15" fmla="*/ 2229891 h 3529828"/>
                    <a:gd name="connsiteX16" fmla="*/ 70002 w 620017"/>
                    <a:gd name="connsiteY16" fmla="*/ 1949905 h 3529828"/>
                    <a:gd name="connsiteX17" fmla="*/ 70002 w 620017"/>
                    <a:gd name="connsiteY17" fmla="*/ 1589922 h 3529828"/>
                    <a:gd name="connsiteX18" fmla="*/ 130003 w 620017"/>
                    <a:gd name="connsiteY18" fmla="*/ 1219940 h 3529828"/>
                    <a:gd name="connsiteX19" fmla="*/ 130003 w 620017"/>
                    <a:gd name="connsiteY19" fmla="*/ 969952 h 3529828"/>
                    <a:gd name="connsiteX20" fmla="*/ 160004 w 620017"/>
                    <a:gd name="connsiteY20" fmla="*/ 689966 h 3529828"/>
                    <a:gd name="connsiteX21" fmla="*/ 170004 w 620017"/>
                    <a:gd name="connsiteY21" fmla="*/ 449978 h 3529828"/>
                    <a:gd name="connsiteX22" fmla="*/ 210006 w 620017"/>
                    <a:gd name="connsiteY22" fmla="*/ 189990 h 3529828"/>
                    <a:gd name="connsiteX23" fmla="*/ 170004 w 620017"/>
                    <a:gd name="connsiteY23" fmla="*/ 0 h 3529828"/>
                    <a:gd name="connsiteX24" fmla="*/ 170004 w 620017"/>
                    <a:gd name="connsiteY24" fmla="*/ 0 h 3529828"/>
                    <a:gd name="connsiteX25" fmla="*/ 130003 w 620017"/>
                    <a:gd name="connsiteY25" fmla="*/ 209989 h 352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0017" h="3529828">
                      <a:moveTo>
                        <a:pt x="130003" y="209989"/>
                      </a:moveTo>
                      <a:lnTo>
                        <a:pt x="130003" y="469977"/>
                      </a:lnTo>
                      <a:lnTo>
                        <a:pt x="90002" y="799961"/>
                      </a:lnTo>
                      <a:lnTo>
                        <a:pt x="70002" y="1379933"/>
                      </a:lnTo>
                      <a:lnTo>
                        <a:pt x="0" y="1649919"/>
                      </a:lnTo>
                      <a:lnTo>
                        <a:pt x="10000" y="2109897"/>
                      </a:lnTo>
                      <a:lnTo>
                        <a:pt x="70002" y="2429882"/>
                      </a:lnTo>
                      <a:lnTo>
                        <a:pt x="140004" y="2759865"/>
                      </a:lnTo>
                      <a:lnTo>
                        <a:pt x="250007" y="3039852"/>
                      </a:lnTo>
                      <a:lnTo>
                        <a:pt x="350009" y="3249842"/>
                      </a:lnTo>
                      <a:lnTo>
                        <a:pt x="530014" y="3529828"/>
                      </a:lnTo>
                      <a:lnTo>
                        <a:pt x="620017" y="3529828"/>
                      </a:lnTo>
                      <a:lnTo>
                        <a:pt x="370010" y="3129847"/>
                      </a:lnTo>
                      <a:lnTo>
                        <a:pt x="270007" y="2849861"/>
                      </a:lnTo>
                      <a:lnTo>
                        <a:pt x="180005" y="2519877"/>
                      </a:lnTo>
                      <a:lnTo>
                        <a:pt x="130003" y="2229891"/>
                      </a:lnTo>
                      <a:lnTo>
                        <a:pt x="70002" y="1949905"/>
                      </a:lnTo>
                      <a:lnTo>
                        <a:pt x="70002" y="1589922"/>
                      </a:lnTo>
                      <a:lnTo>
                        <a:pt x="130003" y="1219940"/>
                      </a:lnTo>
                      <a:lnTo>
                        <a:pt x="130003" y="969952"/>
                      </a:lnTo>
                      <a:lnTo>
                        <a:pt x="160004" y="689966"/>
                      </a:lnTo>
                      <a:lnTo>
                        <a:pt x="170004" y="449978"/>
                      </a:lnTo>
                      <a:lnTo>
                        <a:pt x="210006" y="189990"/>
                      </a:lnTo>
                      <a:lnTo>
                        <a:pt x="170004" y="0"/>
                      </a:lnTo>
                      <a:lnTo>
                        <a:pt x="170004" y="0"/>
                      </a:lnTo>
                      <a:lnTo>
                        <a:pt x="130003" y="209989"/>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6" name="Freeform 215"/>
                <p:cNvSpPr/>
                <p:nvPr/>
              </p:nvSpPr>
              <p:spPr>
                <a:xfrm>
                  <a:off x="7138793" y="835562"/>
                  <a:ext cx="804039" cy="1493612"/>
                </a:xfrm>
                <a:custGeom>
                  <a:avLst/>
                  <a:gdLst>
                    <a:gd name="connsiteX0" fmla="*/ 2140059 w 2250062"/>
                    <a:gd name="connsiteY0" fmla="*/ 39998 h 4179797"/>
                    <a:gd name="connsiteX1" fmla="*/ 2040056 w 2250062"/>
                    <a:gd name="connsiteY1" fmla="*/ 409980 h 4179797"/>
                    <a:gd name="connsiteX2" fmla="*/ 1940054 w 2250062"/>
                    <a:gd name="connsiteY2" fmla="*/ 779962 h 4179797"/>
                    <a:gd name="connsiteX3" fmla="*/ 1800050 w 2250062"/>
                    <a:gd name="connsiteY3" fmla="*/ 1069948 h 4179797"/>
                    <a:gd name="connsiteX4" fmla="*/ 1670046 w 2250062"/>
                    <a:gd name="connsiteY4" fmla="*/ 1359934 h 4179797"/>
                    <a:gd name="connsiteX5" fmla="*/ 1530042 w 2250062"/>
                    <a:gd name="connsiteY5" fmla="*/ 1739916 h 4179797"/>
                    <a:gd name="connsiteX6" fmla="*/ 1350037 w 2250062"/>
                    <a:gd name="connsiteY6" fmla="*/ 2099898 h 4179797"/>
                    <a:gd name="connsiteX7" fmla="*/ 1200033 w 2250062"/>
                    <a:gd name="connsiteY7" fmla="*/ 2489879 h 4179797"/>
                    <a:gd name="connsiteX8" fmla="*/ 1100031 w 2250062"/>
                    <a:gd name="connsiteY8" fmla="*/ 2639872 h 4179797"/>
                    <a:gd name="connsiteX9" fmla="*/ 880025 w 2250062"/>
                    <a:gd name="connsiteY9" fmla="*/ 2879860 h 4179797"/>
                    <a:gd name="connsiteX10" fmla="*/ 650018 w 2250062"/>
                    <a:gd name="connsiteY10" fmla="*/ 3129848 h 4179797"/>
                    <a:gd name="connsiteX11" fmla="*/ 530015 w 2250062"/>
                    <a:gd name="connsiteY11" fmla="*/ 3319839 h 4179797"/>
                    <a:gd name="connsiteX12" fmla="*/ 350010 w 2250062"/>
                    <a:gd name="connsiteY12" fmla="*/ 3569827 h 4179797"/>
                    <a:gd name="connsiteX13" fmla="*/ 210006 w 2250062"/>
                    <a:gd name="connsiteY13" fmla="*/ 3719819 h 4179797"/>
                    <a:gd name="connsiteX14" fmla="*/ 50002 w 2250062"/>
                    <a:gd name="connsiteY14" fmla="*/ 3999806 h 4179797"/>
                    <a:gd name="connsiteX15" fmla="*/ 0 w 2250062"/>
                    <a:gd name="connsiteY15" fmla="*/ 4149798 h 4179797"/>
                    <a:gd name="connsiteX16" fmla="*/ 80003 w 2250062"/>
                    <a:gd name="connsiteY16" fmla="*/ 4179797 h 4179797"/>
                    <a:gd name="connsiteX17" fmla="*/ 290008 w 2250062"/>
                    <a:gd name="connsiteY17" fmla="*/ 3829814 h 4179797"/>
                    <a:gd name="connsiteX18" fmla="*/ 480014 w 2250062"/>
                    <a:gd name="connsiteY18" fmla="*/ 3499830 h 4179797"/>
                    <a:gd name="connsiteX19" fmla="*/ 680019 w 2250062"/>
                    <a:gd name="connsiteY19" fmla="*/ 3199845 h 4179797"/>
                    <a:gd name="connsiteX20" fmla="*/ 890025 w 2250062"/>
                    <a:gd name="connsiteY20" fmla="*/ 2979855 h 4179797"/>
                    <a:gd name="connsiteX21" fmla="*/ 1150032 w 2250062"/>
                    <a:gd name="connsiteY21" fmla="*/ 2709868 h 4179797"/>
                    <a:gd name="connsiteX22" fmla="*/ 1290036 w 2250062"/>
                    <a:gd name="connsiteY22" fmla="*/ 2509878 h 4179797"/>
                    <a:gd name="connsiteX23" fmla="*/ 1390038 w 2250062"/>
                    <a:gd name="connsiteY23" fmla="*/ 2229892 h 4179797"/>
                    <a:gd name="connsiteX24" fmla="*/ 1540043 w 2250062"/>
                    <a:gd name="connsiteY24" fmla="*/ 1889908 h 4179797"/>
                    <a:gd name="connsiteX25" fmla="*/ 1650046 w 2250062"/>
                    <a:gd name="connsiteY25" fmla="*/ 1619921 h 4179797"/>
                    <a:gd name="connsiteX26" fmla="*/ 1760049 w 2250062"/>
                    <a:gd name="connsiteY26" fmla="*/ 1359934 h 4179797"/>
                    <a:gd name="connsiteX27" fmla="*/ 1880052 w 2250062"/>
                    <a:gd name="connsiteY27" fmla="*/ 1029950 h 4179797"/>
                    <a:gd name="connsiteX28" fmla="*/ 2010055 w 2250062"/>
                    <a:gd name="connsiteY28" fmla="*/ 769963 h 4179797"/>
                    <a:gd name="connsiteX29" fmla="*/ 2090058 w 2250062"/>
                    <a:gd name="connsiteY29" fmla="*/ 499976 h 4179797"/>
                    <a:gd name="connsiteX30" fmla="*/ 2170060 w 2250062"/>
                    <a:gd name="connsiteY30" fmla="*/ 199990 h 4179797"/>
                    <a:gd name="connsiteX31" fmla="*/ 2250062 w 2250062"/>
                    <a:gd name="connsiteY31" fmla="*/ 0 h 4179797"/>
                    <a:gd name="connsiteX32" fmla="*/ 2140059 w 2250062"/>
                    <a:gd name="connsiteY32" fmla="*/ 39998 h 417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50062" h="4179797">
                      <a:moveTo>
                        <a:pt x="2140059" y="39998"/>
                      </a:moveTo>
                      <a:lnTo>
                        <a:pt x="2040056" y="409980"/>
                      </a:lnTo>
                      <a:lnTo>
                        <a:pt x="1940054" y="779962"/>
                      </a:lnTo>
                      <a:lnTo>
                        <a:pt x="1800050" y="1069948"/>
                      </a:lnTo>
                      <a:lnTo>
                        <a:pt x="1670046" y="1359934"/>
                      </a:lnTo>
                      <a:lnTo>
                        <a:pt x="1530042" y="1739916"/>
                      </a:lnTo>
                      <a:lnTo>
                        <a:pt x="1350037" y="2099898"/>
                      </a:lnTo>
                      <a:lnTo>
                        <a:pt x="1200033" y="2489879"/>
                      </a:lnTo>
                      <a:lnTo>
                        <a:pt x="1100031" y="2639872"/>
                      </a:lnTo>
                      <a:lnTo>
                        <a:pt x="880025" y="2879860"/>
                      </a:lnTo>
                      <a:lnTo>
                        <a:pt x="650018" y="3129848"/>
                      </a:lnTo>
                      <a:lnTo>
                        <a:pt x="530015" y="3319839"/>
                      </a:lnTo>
                      <a:lnTo>
                        <a:pt x="350010" y="3569827"/>
                      </a:lnTo>
                      <a:lnTo>
                        <a:pt x="210006" y="3719819"/>
                      </a:lnTo>
                      <a:lnTo>
                        <a:pt x="50002" y="3999806"/>
                      </a:lnTo>
                      <a:lnTo>
                        <a:pt x="0" y="4149798"/>
                      </a:lnTo>
                      <a:lnTo>
                        <a:pt x="80003" y="4179797"/>
                      </a:lnTo>
                      <a:lnTo>
                        <a:pt x="290008" y="3829814"/>
                      </a:lnTo>
                      <a:lnTo>
                        <a:pt x="480014" y="3499830"/>
                      </a:lnTo>
                      <a:lnTo>
                        <a:pt x="680019" y="3199845"/>
                      </a:lnTo>
                      <a:lnTo>
                        <a:pt x="890025" y="2979855"/>
                      </a:lnTo>
                      <a:lnTo>
                        <a:pt x="1150032" y="2709868"/>
                      </a:lnTo>
                      <a:lnTo>
                        <a:pt x="1290036" y="2509878"/>
                      </a:lnTo>
                      <a:lnTo>
                        <a:pt x="1390038" y="2229892"/>
                      </a:lnTo>
                      <a:lnTo>
                        <a:pt x="1540043" y="1889908"/>
                      </a:lnTo>
                      <a:lnTo>
                        <a:pt x="1650046" y="1619921"/>
                      </a:lnTo>
                      <a:lnTo>
                        <a:pt x="1760049" y="1359934"/>
                      </a:lnTo>
                      <a:lnTo>
                        <a:pt x="1880052" y="1029950"/>
                      </a:lnTo>
                      <a:lnTo>
                        <a:pt x="2010055" y="769963"/>
                      </a:lnTo>
                      <a:lnTo>
                        <a:pt x="2090058" y="499976"/>
                      </a:lnTo>
                      <a:lnTo>
                        <a:pt x="2170060" y="199990"/>
                      </a:lnTo>
                      <a:lnTo>
                        <a:pt x="2250062" y="0"/>
                      </a:lnTo>
                      <a:lnTo>
                        <a:pt x="2140059" y="39998"/>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7" name="Freeform 216"/>
                <p:cNvSpPr/>
                <p:nvPr/>
              </p:nvSpPr>
              <p:spPr>
                <a:xfrm>
                  <a:off x="7310322" y="828415"/>
                  <a:ext cx="550320" cy="1736592"/>
                </a:xfrm>
                <a:custGeom>
                  <a:avLst/>
                  <a:gdLst>
                    <a:gd name="connsiteX0" fmla="*/ 1460040 w 1540042"/>
                    <a:gd name="connsiteY0" fmla="*/ 139993 h 4859764"/>
                    <a:gd name="connsiteX1" fmla="*/ 1460040 w 1540042"/>
                    <a:gd name="connsiteY1" fmla="*/ 569972 h 4859764"/>
                    <a:gd name="connsiteX2" fmla="*/ 1460040 w 1540042"/>
                    <a:gd name="connsiteY2" fmla="*/ 939954 h 4859764"/>
                    <a:gd name="connsiteX3" fmla="*/ 1430039 w 1540042"/>
                    <a:gd name="connsiteY3" fmla="*/ 1189942 h 4859764"/>
                    <a:gd name="connsiteX4" fmla="*/ 1390038 w 1540042"/>
                    <a:gd name="connsiteY4" fmla="*/ 1459929 h 4859764"/>
                    <a:gd name="connsiteX5" fmla="*/ 1320036 w 1540042"/>
                    <a:gd name="connsiteY5" fmla="*/ 1629921 h 4859764"/>
                    <a:gd name="connsiteX6" fmla="*/ 1260034 w 1540042"/>
                    <a:gd name="connsiteY6" fmla="*/ 1689918 h 4859764"/>
                    <a:gd name="connsiteX7" fmla="*/ 1130030 w 1540042"/>
                    <a:gd name="connsiteY7" fmla="*/ 1869909 h 4859764"/>
                    <a:gd name="connsiteX8" fmla="*/ 1050028 w 1540042"/>
                    <a:gd name="connsiteY8" fmla="*/ 1959905 h 4859764"/>
                    <a:gd name="connsiteX9" fmla="*/ 970026 w 1540042"/>
                    <a:gd name="connsiteY9" fmla="*/ 2119897 h 4859764"/>
                    <a:gd name="connsiteX10" fmla="*/ 870023 w 1540042"/>
                    <a:gd name="connsiteY10" fmla="*/ 2409883 h 4859764"/>
                    <a:gd name="connsiteX11" fmla="*/ 770021 w 1540042"/>
                    <a:gd name="connsiteY11" fmla="*/ 2659871 h 4859764"/>
                    <a:gd name="connsiteX12" fmla="*/ 690018 w 1540042"/>
                    <a:gd name="connsiteY12" fmla="*/ 2879860 h 4859764"/>
                    <a:gd name="connsiteX13" fmla="*/ 580015 w 1540042"/>
                    <a:gd name="connsiteY13" fmla="*/ 3139847 h 4859764"/>
                    <a:gd name="connsiteX14" fmla="*/ 520014 w 1540042"/>
                    <a:gd name="connsiteY14" fmla="*/ 3309839 h 4859764"/>
                    <a:gd name="connsiteX15" fmla="*/ 450012 w 1540042"/>
                    <a:gd name="connsiteY15" fmla="*/ 3519829 h 4859764"/>
                    <a:gd name="connsiteX16" fmla="*/ 390010 w 1540042"/>
                    <a:gd name="connsiteY16" fmla="*/ 3639823 h 4859764"/>
                    <a:gd name="connsiteX17" fmla="*/ 370010 w 1540042"/>
                    <a:gd name="connsiteY17" fmla="*/ 3769817 h 4859764"/>
                    <a:gd name="connsiteX18" fmla="*/ 310008 w 1540042"/>
                    <a:gd name="connsiteY18" fmla="*/ 3979807 h 4859764"/>
                    <a:gd name="connsiteX19" fmla="*/ 220006 w 1540042"/>
                    <a:gd name="connsiteY19" fmla="*/ 4169797 h 4859764"/>
                    <a:gd name="connsiteX20" fmla="*/ 130003 w 1540042"/>
                    <a:gd name="connsiteY20" fmla="*/ 4379787 h 4859764"/>
                    <a:gd name="connsiteX21" fmla="*/ 100002 w 1540042"/>
                    <a:gd name="connsiteY21" fmla="*/ 4519780 h 4859764"/>
                    <a:gd name="connsiteX22" fmla="*/ 50001 w 1540042"/>
                    <a:gd name="connsiteY22" fmla="*/ 4639775 h 4859764"/>
                    <a:gd name="connsiteX23" fmla="*/ 10000 w 1540042"/>
                    <a:gd name="connsiteY23" fmla="*/ 4739770 h 4859764"/>
                    <a:gd name="connsiteX24" fmla="*/ 10000 w 1540042"/>
                    <a:gd name="connsiteY24" fmla="*/ 4739770 h 4859764"/>
                    <a:gd name="connsiteX25" fmla="*/ 0 w 1540042"/>
                    <a:gd name="connsiteY25" fmla="*/ 4859764 h 4859764"/>
                    <a:gd name="connsiteX26" fmla="*/ 0 w 1540042"/>
                    <a:gd name="connsiteY26" fmla="*/ 4859764 h 4859764"/>
                    <a:gd name="connsiteX27" fmla="*/ 100002 w 1540042"/>
                    <a:gd name="connsiteY27" fmla="*/ 4779768 h 4859764"/>
                    <a:gd name="connsiteX28" fmla="*/ 180005 w 1540042"/>
                    <a:gd name="connsiteY28" fmla="*/ 4539779 h 4859764"/>
                    <a:gd name="connsiteX29" fmla="*/ 210005 w 1540042"/>
                    <a:gd name="connsiteY29" fmla="*/ 4369788 h 4859764"/>
                    <a:gd name="connsiteX30" fmla="*/ 330009 w 1540042"/>
                    <a:gd name="connsiteY30" fmla="*/ 4149798 h 4859764"/>
                    <a:gd name="connsiteX31" fmla="*/ 430011 w 1540042"/>
                    <a:gd name="connsiteY31" fmla="*/ 3939809 h 4859764"/>
                    <a:gd name="connsiteX32" fmla="*/ 490013 w 1540042"/>
                    <a:gd name="connsiteY32" fmla="*/ 3769817 h 4859764"/>
                    <a:gd name="connsiteX33" fmla="*/ 590016 w 1540042"/>
                    <a:gd name="connsiteY33" fmla="*/ 3419834 h 4859764"/>
                    <a:gd name="connsiteX34" fmla="*/ 680018 w 1540042"/>
                    <a:gd name="connsiteY34" fmla="*/ 3159847 h 4859764"/>
                    <a:gd name="connsiteX35" fmla="*/ 770021 w 1540042"/>
                    <a:gd name="connsiteY35" fmla="*/ 2859861 h 4859764"/>
                    <a:gd name="connsiteX36" fmla="*/ 850023 w 1540042"/>
                    <a:gd name="connsiteY36" fmla="*/ 2659871 h 4859764"/>
                    <a:gd name="connsiteX37" fmla="*/ 930025 w 1540042"/>
                    <a:gd name="connsiteY37" fmla="*/ 2409883 h 4859764"/>
                    <a:gd name="connsiteX38" fmla="*/ 1030028 w 1540042"/>
                    <a:gd name="connsiteY38" fmla="*/ 2169895 h 4859764"/>
                    <a:gd name="connsiteX39" fmla="*/ 1110030 w 1540042"/>
                    <a:gd name="connsiteY39" fmla="*/ 2009902 h 4859764"/>
                    <a:gd name="connsiteX40" fmla="*/ 1250034 w 1540042"/>
                    <a:gd name="connsiteY40" fmla="*/ 1829911 h 4859764"/>
                    <a:gd name="connsiteX41" fmla="*/ 1340036 w 1540042"/>
                    <a:gd name="connsiteY41" fmla="*/ 1749915 h 4859764"/>
                    <a:gd name="connsiteX42" fmla="*/ 1420038 w 1540042"/>
                    <a:gd name="connsiteY42" fmla="*/ 1519926 h 4859764"/>
                    <a:gd name="connsiteX43" fmla="*/ 1490040 w 1540042"/>
                    <a:gd name="connsiteY43" fmla="*/ 1259939 h 4859764"/>
                    <a:gd name="connsiteX44" fmla="*/ 1510041 w 1540042"/>
                    <a:gd name="connsiteY44" fmla="*/ 1009951 h 4859764"/>
                    <a:gd name="connsiteX45" fmla="*/ 1540042 w 1540042"/>
                    <a:gd name="connsiteY45" fmla="*/ 699966 h 4859764"/>
                    <a:gd name="connsiteX46" fmla="*/ 1530041 w 1540042"/>
                    <a:gd name="connsiteY46" fmla="*/ 419980 h 4859764"/>
                    <a:gd name="connsiteX47" fmla="*/ 1530041 w 1540042"/>
                    <a:gd name="connsiteY47" fmla="*/ 249988 h 4859764"/>
                    <a:gd name="connsiteX48" fmla="*/ 1520041 w 1540042"/>
                    <a:gd name="connsiteY48" fmla="*/ 0 h 4859764"/>
                    <a:gd name="connsiteX49" fmla="*/ 1460040 w 1540042"/>
                    <a:gd name="connsiteY49" fmla="*/ 139993 h 485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540042" h="4859764">
                      <a:moveTo>
                        <a:pt x="1460040" y="139993"/>
                      </a:moveTo>
                      <a:lnTo>
                        <a:pt x="1460040" y="569972"/>
                      </a:lnTo>
                      <a:lnTo>
                        <a:pt x="1460040" y="939954"/>
                      </a:lnTo>
                      <a:lnTo>
                        <a:pt x="1430039" y="1189942"/>
                      </a:lnTo>
                      <a:lnTo>
                        <a:pt x="1390038" y="1459929"/>
                      </a:lnTo>
                      <a:lnTo>
                        <a:pt x="1320036" y="1629921"/>
                      </a:lnTo>
                      <a:lnTo>
                        <a:pt x="1260034" y="1689918"/>
                      </a:lnTo>
                      <a:lnTo>
                        <a:pt x="1130030" y="1869909"/>
                      </a:lnTo>
                      <a:lnTo>
                        <a:pt x="1050028" y="1959905"/>
                      </a:lnTo>
                      <a:lnTo>
                        <a:pt x="970026" y="2119897"/>
                      </a:lnTo>
                      <a:lnTo>
                        <a:pt x="870023" y="2409883"/>
                      </a:lnTo>
                      <a:lnTo>
                        <a:pt x="770021" y="2659871"/>
                      </a:lnTo>
                      <a:lnTo>
                        <a:pt x="690018" y="2879860"/>
                      </a:lnTo>
                      <a:lnTo>
                        <a:pt x="580015" y="3139847"/>
                      </a:lnTo>
                      <a:lnTo>
                        <a:pt x="520014" y="3309839"/>
                      </a:lnTo>
                      <a:lnTo>
                        <a:pt x="450012" y="3519829"/>
                      </a:lnTo>
                      <a:lnTo>
                        <a:pt x="390010" y="3639823"/>
                      </a:lnTo>
                      <a:lnTo>
                        <a:pt x="370010" y="3769817"/>
                      </a:lnTo>
                      <a:lnTo>
                        <a:pt x="310008" y="3979807"/>
                      </a:lnTo>
                      <a:lnTo>
                        <a:pt x="220006" y="4169797"/>
                      </a:lnTo>
                      <a:lnTo>
                        <a:pt x="130003" y="4379787"/>
                      </a:lnTo>
                      <a:lnTo>
                        <a:pt x="100002" y="4519780"/>
                      </a:lnTo>
                      <a:lnTo>
                        <a:pt x="50001" y="4639775"/>
                      </a:lnTo>
                      <a:lnTo>
                        <a:pt x="10000" y="4739770"/>
                      </a:lnTo>
                      <a:lnTo>
                        <a:pt x="10000" y="4739770"/>
                      </a:lnTo>
                      <a:lnTo>
                        <a:pt x="0" y="4859764"/>
                      </a:lnTo>
                      <a:lnTo>
                        <a:pt x="0" y="4859764"/>
                      </a:lnTo>
                      <a:lnTo>
                        <a:pt x="100002" y="4779768"/>
                      </a:lnTo>
                      <a:lnTo>
                        <a:pt x="180005" y="4539779"/>
                      </a:lnTo>
                      <a:lnTo>
                        <a:pt x="210005" y="4369788"/>
                      </a:lnTo>
                      <a:lnTo>
                        <a:pt x="330009" y="4149798"/>
                      </a:lnTo>
                      <a:lnTo>
                        <a:pt x="430011" y="3939809"/>
                      </a:lnTo>
                      <a:lnTo>
                        <a:pt x="490013" y="3769817"/>
                      </a:lnTo>
                      <a:lnTo>
                        <a:pt x="590016" y="3419834"/>
                      </a:lnTo>
                      <a:lnTo>
                        <a:pt x="680018" y="3159847"/>
                      </a:lnTo>
                      <a:lnTo>
                        <a:pt x="770021" y="2859861"/>
                      </a:lnTo>
                      <a:lnTo>
                        <a:pt x="850023" y="2659871"/>
                      </a:lnTo>
                      <a:lnTo>
                        <a:pt x="930025" y="2409883"/>
                      </a:lnTo>
                      <a:lnTo>
                        <a:pt x="1030028" y="2169895"/>
                      </a:lnTo>
                      <a:lnTo>
                        <a:pt x="1110030" y="2009902"/>
                      </a:lnTo>
                      <a:lnTo>
                        <a:pt x="1250034" y="1829911"/>
                      </a:lnTo>
                      <a:lnTo>
                        <a:pt x="1340036" y="1749915"/>
                      </a:lnTo>
                      <a:lnTo>
                        <a:pt x="1420038" y="1519926"/>
                      </a:lnTo>
                      <a:lnTo>
                        <a:pt x="1490040" y="1259939"/>
                      </a:lnTo>
                      <a:lnTo>
                        <a:pt x="1510041" y="1009951"/>
                      </a:lnTo>
                      <a:lnTo>
                        <a:pt x="1540042" y="699966"/>
                      </a:lnTo>
                      <a:lnTo>
                        <a:pt x="1530041" y="419980"/>
                      </a:lnTo>
                      <a:lnTo>
                        <a:pt x="1530041" y="249988"/>
                      </a:lnTo>
                      <a:lnTo>
                        <a:pt x="1520041" y="0"/>
                      </a:lnTo>
                      <a:lnTo>
                        <a:pt x="1460040" y="139993"/>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8" name="Freeform 217"/>
                <p:cNvSpPr/>
                <p:nvPr/>
              </p:nvSpPr>
              <p:spPr>
                <a:xfrm>
                  <a:off x="7413953" y="1167873"/>
                  <a:ext cx="125073" cy="1082690"/>
                </a:xfrm>
                <a:custGeom>
                  <a:avLst/>
                  <a:gdLst>
                    <a:gd name="connsiteX0" fmla="*/ 0 w 350009"/>
                    <a:gd name="connsiteY0" fmla="*/ 119994 h 3029853"/>
                    <a:gd name="connsiteX1" fmla="*/ 80002 w 350009"/>
                    <a:gd name="connsiteY1" fmla="*/ 459978 h 3029853"/>
                    <a:gd name="connsiteX2" fmla="*/ 100002 w 350009"/>
                    <a:gd name="connsiteY2" fmla="*/ 839959 h 3029853"/>
                    <a:gd name="connsiteX3" fmla="*/ 200005 w 350009"/>
                    <a:gd name="connsiteY3" fmla="*/ 1109946 h 3029853"/>
                    <a:gd name="connsiteX4" fmla="*/ 230006 w 350009"/>
                    <a:gd name="connsiteY4" fmla="*/ 1369933 h 3029853"/>
                    <a:gd name="connsiteX5" fmla="*/ 230006 w 350009"/>
                    <a:gd name="connsiteY5" fmla="*/ 1919907 h 3029853"/>
                    <a:gd name="connsiteX6" fmla="*/ 240006 w 350009"/>
                    <a:gd name="connsiteY6" fmla="*/ 2259890 h 3029853"/>
                    <a:gd name="connsiteX7" fmla="*/ 270007 w 350009"/>
                    <a:gd name="connsiteY7" fmla="*/ 2489879 h 3029853"/>
                    <a:gd name="connsiteX8" fmla="*/ 270007 w 350009"/>
                    <a:gd name="connsiteY8" fmla="*/ 2669870 h 3029853"/>
                    <a:gd name="connsiteX9" fmla="*/ 200005 w 350009"/>
                    <a:gd name="connsiteY9" fmla="*/ 2919858 h 3029853"/>
                    <a:gd name="connsiteX10" fmla="*/ 200005 w 350009"/>
                    <a:gd name="connsiteY10" fmla="*/ 3029853 h 3029853"/>
                    <a:gd name="connsiteX11" fmla="*/ 200005 w 350009"/>
                    <a:gd name="connsiteY11" fmla="*/ 3029853 h 3029853"/>
                    <a:gd name="connsiteX12" fmla="*/ 270007 w 350009"/>
                    <a:gd name="connsiteY12" fmla="*/ 2929858 h 3029853"/>
                    <a:gd name="connsiteX13" fmla="*/ 290007 w 350009"/>
                    <a:gd name="connsiteY13" fmla="*/ 2729867 h 3029853"/>
                    <a:gd name="connsiteX14" fmla="*/ 350009 w 350009"/>
                    <a:gd name="connsiteY14" fmla="*/ 2519877 h 3029853"/>
                    <a:gd name="connsiteX15" fmla="*/ 350009 w 350009"/>
                    <a:gd name="connsiteY15" fmla="*/ 2219892 h 3029853"/>
                    <a:gd name="connsiteX16" fmla="*/ 350009 w 350009"/>
                    <a:gd name="connsiteY16" fmla="*/ 1899908 h 3029853"/>
                    <a:gd name="connsiteX17" fmla="*/ 310008 w 350009"/>
                    <a:gd name="connsiteY17" fmla="*/ 1519926 h 3029853"/>
                    <a:gd name="connsiteX18" fmla="*/ 310008 w 350009"/>
                    <a:gd name="connsiteY18" fmla="*/ 1239940 h 3029853"/>
                    <a:gd name="connsiteX19" fmla="*/ 310008 w 350009"/>
                    <a:gd name="connsiteY19" fmla="*/ 1039949 h 3029853"/>
                    <a:gd name="connsiteX20" fmla="*/ 240006 w 350009"/>
                    <a:gd name="connsiteY20" fmla="*/ 869958 h 3029853"/>
                    <a:gd name="connsiteX21" fmla="*/ 200005 w 350009"/>
                    <a:gd name="connsiteY21" fmla="*/ 719965 h 3029853"/>
                    <a:gd name="connsiteX22" fmla="*/ 180004 w 350009"/>
                    <a:gd name="connsiteY22" fmla="*/ 449978 h 3029853"/>
                    <a:gd name="connsiteX23" fmla="*/ 120003 w 350009"/>
                    <a:gd name="connsiteY23" fmla="*/ 299985 h 3029853"/>
                    <a:gd name="connsiteX24" fmla="*/ 120003 w 350009"/>
                    <a:gd name="connsiteY24" fmla="*/ 199990 h 3029853"/>
                    <a:gd name="connsiteX25" fmla="*/ 20000 w 350009"/>
                    <a:gd name="connsiteY25" fmla="*/ 0 h 3029853"/>
                    <a:gd name="connsiteX26" fmla="*/ 0 w 350009"/>
                    <a:gd name="connsiteY26" fmla="*/ 119994 h 302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009" h="3029853">
                      <a:moveTo>
                        <a:pt x="0" y="119994"/>
                      </a:moveTo>
                      <a:lnTo>
                        <a:pt x="80002" y="459978"/>
                      </a:lnTo>
                      <a:lnTo>
                        <a:pt x="100002" y="839959"/>
                      </a:lnTo>
                      <a:lnTo>
                        <a:pt x="200005" y="1109946"/>
                      </a:lnTo>
                      <a:lnTo>
                        <a:pt x="230006" y="1369933"/>
                      </a:lnTo>
                      <a:lnTo>
                        <a:pt x="230006" y="1919907"/>
                      </a:lnTo>
                      <a:lnTo>
                        <a:pt x="240006" y="2259890"/>
                      </a:lnTo>
                      <a:lnTo>
                        <a:pt x="270007" y="2489879"/>
                      </a:lnTo>
                      <a:lnTo>
                        <a:pt x="270007" y="2669870"/>
                      </a:lnTo>
                      <a:lnTo>
                        <a:pt x="200005" y="2919858"/>
                      </a:lnTo>
                      <a:lnTo>
                        <a:pt x="200005" y="3029853"/>
                      </a:lnTo>
                      <a:lnTo>
                        <a:pt x="200005" y="3029853"/>
                      </a:lnTo>
                      <a:lnTo>
                        <a:pt x="270007" y="2929858"/>
                      </a:lnTo>
                      <a:lnTo>
                        <a:pt x="290007" y="2729867"/>
                      </a:lnTo>
                      <a:lnTo>
                        <a:pt x="350009" y="2519877"/>
                      </a:lnTo>
                      <a:lnTo>
                        <a:pt x="350009" y="2219892"/>
                      </a:lnTo>
                      <a:lnTo>
                        <a:pt x="350009" y="1899908"/>
                      </a:lnTo>
                      <a:lnTo>
                        <a:pt x="310008" y="1519926"/>
                      </a:lnTo>
                      <a:lnTo>
                        <a:pt x="310008" y="1239940"/>
                      </a:lnTo>
                      <a:lnTo>
                        <a:pt x="310008" y="1039949"/>
                      </a:lnTo>
                      <a:lnTo>
                        <a:pt x="240006" y="869958"/>
                      </a:lnTo>
                      <a:lnTo>
                        <a:pt x="200005" y="719965"/>
                      </a:lnTo>
                      <a:lnTo>
                        <a:pt x="180004" y="449978"/>
                      </a:lnTo>
                      <a:lnTo>
                        <a:pt x="120003" y="299985"/>
                      </a:lnTo>
                      <a:lnTo>
                        <a:pt x="120003" y="199990"/>
                      </a:lnTo>
                      <a:lnTo>
                        <a:pt x="20000" y="0"/>
                      </a:lnTo>
                      <a:lnTo>
                        <a:pt x="0" y="119994"/>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9" name="Freeform 218"/>
                <p:cNvSpPr/>
                <p:nvPr/>
              </p:nvSpPr>
              <p:spPr>
                <a:xfrm>
                  <a:off x="7531879" y="1021370"/>
                  <a:ext cx="468129" cy="1193460"/>
                </a:xfrm>
                <a:custGeom>
                  <a:avLst/>
                  <a:gdLst>
                    <a:gd name="connsiteX0" fmla="*/ 1190032 w 1310035"/>
                    <a:gd name="connsiteY0" fmla="*/ 19999 h 3339838"/>
                    <a:gd name="connsiteX1" fmla="*/ 1100030 w 1310035"/>
                    <a:gd name="connsiteY1" fmla="*/ 319984 h 3339838"/>
                    <a:gd name="connsiteX2" fmla="*/ 1040028 w 1310035"/>
                    <a:gd name="connsiteY2" fmla="*/ 439978 h 3339838"/>
                    <a:gd name="connsiteX3" fmla="*/ 970026 w 1310035"/>
                    <a:gd name="connsiteY3" fmla="*/ 659968 h 3339838"/>
                    <a:gd name="connsiteX4" fmla="*/ 890024 w 1310035"/>
                    <a:gd name="connsiteY4" fmla="*/ 879957 h 3339838"/>
                    <a:gd name="connsiteX5" fmla="*/ 830022 w 1310035"/>
                    <a:gd name="connsiteY5" fmla="*/ 1049949 h 3339838"/>
                    <a:gd name="connsiteX6" fmla="*/ 710019 w 1310035"/>
                    <a:gd name="connsiteY6" fmla="*/ 1249939 h 3339838"/>
                    <a:gd name="connsiteX7" fmla="*/ 600016 w 1310035"/>
                    <a:gd name="connsiteY7" fmla="*/ 1379933 h 3339838"/>
                    <a:gd name="connsiteX8" fmla="*/ 430011 w 1310035"/>
                    <a:gd name="connsiteY8" fmla="*/ 1639920 h 3339838"/>
                    <a:gd name="connsiteX9" fmla="*/ 340009 w 1310035"/>
                    <a:gd name="connsiteY9" fmla="*/ 1889908 h 3339838"/>
                    <a:gd name="connsiteX10" fmla="*/ 220006 w 1310035"/>
                    <a:gd name="connsiteY10" fmla="*/ 2249890 h 3339838"/>
                    <a:gd name="connsiteX11" fmla="*/ 120003 w 1310035"/>
                    <a:gd name="connsiteY11" fmla="*/ 2479879 h 3339838"/>
                    <a:gd name="connsiteX12" fmla="*/ 90002 w 1310035"/>
                    <a:gd name="connsiteY12" fmla="*/ 2729867 h 3339838"/>
                    <a:gd name="connsiteX13" fmla="*/ 60001 w 1310035"/>
                    <a:gd name="connsiteY13" fmla="*/ 2979855 h 3339838"/>
                    <a:gd name="connsiteX14" fmla="*/ 0 w 1310035"/>
                    <a:gd name="connsiteY14" fmla="*/ 3229843 h 3339838"/>
                    <a:gd name="connsiteX15" fmla="*/ 0 w 1310035"/>
                    <a:gd name="connsiteY15" fmla="*/ 3229843 h 3339838"/>
                    <a:gd name="connsiteX16" fmla="*/ 60001 w 1310035"/>
                    <a:gd name="connsiteY16" fmla="*/ 3339838 h 3339838"/>
                    <a:gd name="connsiteX17" fmla="*/ 60001 w 1310035"/>
                    <a:gd name="connsiteY17" fmla="*/ 3339838 h 3339838"/>
                    <a:gd name="connsiteX18" fmla="*/ 120003 w 1310035"/>
                    <a:gd name="connsiteY18" fmla="*/ 3149847 h 3339838"/>
                    <a:gd name="connsiteX19" fmla="*/ 160004 w 1310035"/>
                    <a:gd name="connsiteY19" fmla="*/ 2869860 h 3339838"/>
                    <a:gd name="connsiteX20" fmla="*/ 220006 w 1310035"/>
                    <a:gd name="connsiteY20" fmla="*/ 2519877 h 3339838"/>
                    <a:gd name="connsiteX21" fmla="*/ 280007 w 1310035"/>
                    <a:gd name="connsiteY21" fmla="*/ 2279889 h 3339838"/>
                    <a:gd name="connsiteX22" fmla="*/ 400010 w 1310035"/>
                    <a:gd name="connsiteY22" fmla="*/ 1969904 h 3339838"/>
                    <a:gd name="connsiteX23" fmla="*/ 510013 w 1310035"/>
                    <a:gd name="connsiteY23" fmla="*/ 1679918 h 3339838"/>
                    <a:gd name="connsiteX24" fmla="*/ 630017 w 1310035"/>
                    <a:gd name="connsiteY24" fmla="*/ 1359934 h 3339838"/>
                    <a:gd name="connsiteX25" fmla="*/ 900024 w 1310035"/>
                    <a:gd name="connsiteY25" fmla="*/ 1019950 h 3339838"/>
                    <a:gd name="connsiteX26" fmla="*/ 1040028 w 1310035"/>
                    <a:gd name="connsiteY26" fmla="*/ 699966 h 3339838"/>
                    <a:gd name="connsiteX27" fmla="*/ 1180032 w 1310035"/>
                    <a:gd name="connsiteY27" fmla="*/ 399980 h 3339838"/>
                    <a:gd name="connsiteX28" fmla="*/ 1250034 w 1310035"/>
                    <a:gd name="connsiteY28" fmla="*/ 159992 h 3339838"/>
                    <a:gd name="connsiteX29" fmla="*/ 1310035 w 1310035"/>
                    <a:gd name="connsiteY29" fmla="*/ 0 h 3339838"/>
                    <a:gd name="connsiteX30" fmla="*/ 1190032 w 1310035"/>
                    <a:gd name="connsiteY30" fmla="*/ 19999 h 333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0035" h="3339838">
                      <a:moveTo>
                        <a:pt x="1190032" y="19999"/>
                      </a:moveTo>
                      <a:lnTo>
                        <a:pt x="1100030" y="319984"/>
                      </a:lnTo>
                      <a:lnTo>
                        <a:pt x="1040028" y="439978"/>
                      </a:lnTo>
                      <a:lnTo>
                        <a:pt x="970026" y="659968"/>
                      </a:lnTo>
                      <a:lnTo>
                        <a:pt x="890024" y="879957"/>
                      </a:lnTo>
                      <a:lnTo>
                        <a:pt x="830022" y="1049949"/>
                      </a:lnTo>
                      <a:lnTo>
                        <a:pt x="710019" y="1249939"/>
                      </a:lnTo>
                      <a:lnTo>
                        <a:pt x="600016" y="1379933"/>
                      </a:lnTo>
                      <a:lnTo>
                        <a:pt x="430011" y="1639920"/>
                      </a:lnTo>
                      <a:lnTo>
                        <a:pt x="340009" y="1889908"/>
                      </a:lnTo>
                      <a:lnTo>
                        <a:pt x="220006" y="2249890"/>
                      </a:lnTo>
                      <a:lnTo>
                        <a:pt x="120003" y="2479879"/>
                      </a:lnTo>
                      <a:lnTo>
                        <a:pt x="90002" y="2729867"/>
                      </a:lnTo>
                      <a:lnTo>
                        <a:pt x="60001" y="2979855"/>
                      </a:lnTo>
                      <a:lnTo>
                        <a:pt x="0" y="3229843"/>
                      </a:lnTo>
                      <a:lnTo>
                        <a:pt x="0" y="3229843"/>
                      </a:lnTo>
                      <a:lnTo>
                        <a:pt x="60001" y="3339838"/>
                      </a:lnTo>
                      <a:lnTo>
                        <a:pt x="60001" y="3339838"/>
                      </a:lnTo>
                      <a:lnTo>
                        <a:pt x="120003" y="3149847"/>
                      </a:lnTo>
                      <a:lnTo>
                        <a:pt x="160004" y="2869860"/>
                      </a:lnTo>
                      <a:lnTo>
                        <a:pt x="220006" y="2519877"/>
                      </a:lnTo>
                      <a:lnTo>
                        <a:pt x="280007" y="2279889"/>
                      </a:lnTo>
                      <a:lnTo>
                        <a:pt x="400010" y="1969904"/>
                      </a:lnTo>
                      <a:lnTo>
                        <a:pt x="510013" y="1679918"/>
                      </a:lnTo>
                      <a:lnTo>
                        <a:pt x="630017" y="1359934"/>
                      </a:lnTo>
                      <a:lnTo>
                        <a:pt x="900024" y="1019950"/>
                      </a:lnTo>
                      <a:lnTo>
                        <a:pt x="1040028" y="699966"/>
                      </a:lnTo>
                      <a:lnTo>
                        <a:pt x="1180032" y="399980"/>
                      </a:lnTo>
                      <a:lnTo>
                        <a:pt x="1250034" y="159992"/>
                      </a:lnTo>
                      <a:lnTo>
                        <a:pt x="1310035" y="0"/>
                      </a:lnTo>
                      <a:lnTo>
                        <a:pt x="1190032" y="19999"/>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0" name="Freeform 219"/>
                <p:cNvSpPr/>
                <p:nvPr/>
              </p:nvSpPr>
              <p:spPr>
                <a:xfrm>
                  <a:off x="7220984" y="1307229"/>
                  <a:ext cx="603922" cy="879016"/>
                </a:xfrm>
                <a:custGeom>
                  <a:avLst/>
                  <a:gdLst>
                    <a:gd name="connsiteX0" fmla="*/ 50001 w 1690046"/>
                    <a:gd name="connsiteY0" fmla="*/ 0 h 2459880"/>
                    <a:gd name="connsiteX1" fmla="*/ 240006 w 1690046"/>
                    <a:gd name="connsiteY1" fmla="*/ 109995 h 2459880"/>
                    <a:gd name="connsiteX2" fmla="*/ 290008 w 1690046"/>
                    <a:gd name="connsiteY2" fmla="*/ 189991 h 2459880"/>
                    <a:gd name="connsiteX3" fmla="*/ 400011 w 1690046"/>
                    <a:gd name="connsiteY3" fmla="*/ 419980 h 2459880"/>
                    <a:gd name="connsiteX4" fmla="*/ 480013 w 1690046"/>
                    <a:gd name="connsiteY4" fmla="*/ 649968 h 2459880"/>
                    <a:gd name="connsiteX5" fmla="*/ 680018 w 1690046"/>
                    <a:gd name="connsiteY5" fmla="*/ 869958 h 2459880"/>
                    <a:gd name="connsiteX6" fmla="*/ 800022 w 1690046"/>
                    <a:gd name="connsiteY6" fmla="*/ 1079947 h 2459880"/>
                    <a:gd name="connsiteX7" fmla="*/ 980027 w 1690046"/>
                    <a:gd name="connsiteY7" fmla="*/ 1369933 h 2459880"/>
                    <a:gd name="connsiteX8" fmla="*/ 1120030 w 1690046"/>
                    <a:gd name="connsiteY8" fmla="*/ 1569924 h 2459880"/>
                    <a:gd name="connsiteX9" fmla="*/ 1270034 w 1690046"/>
                    <a:gd name="connsiteY9" fmla="*/ 1679918 h 2459880"/>
                    <a:gd name="connsiteX10" fmla="*/ 1350037 w 1690046"/>
                    <a:gd name="connsiteY10" fmla="*/ 1839911 h 2459880"/>
                    <a:gd name="connsiteX11" fmla="*/ 1530042 w 1690046"/>
                    <a:gd name="connsiteY11" fmla="*/ 1969904 h 2459880"/>
                    <a:gd name="connsiteX12" fmla="*/ 1590043 w 1690046"/>
                    <a:gd name="connsiteY12" fmla="*/ 2119897 h 2459880"/>
                    <a:gd name="connsiteX13" fmla="*/ 1690046 w 1690046"/>
                    <a:gd name="connsiteY13" fmla="*/ 2319887 h 2459880"/>
                    <a:gd name="connsiteX14" fmla="*/ 1640045 w 1690046"/>
                    <a:gd name="connsiteY14" fmla="*/ 2459880 h 2459880"/>
                    <a:gd name="connsiteX15" fmla="*/ 1530042 w 1690046"/>
                    <a:gd name="connsiteY15" fmla="*/ 2249891 h 2459880"/>
                    <a:gd name="connsiteX16" fmla="*/ 1340036 w 1690046"/>
                    <a:gd name="connsiteY16" fmla="*/ 1989903 h 2459880"/>
                    <a:gd name="connsiteX17" fmla="*/ 1180032 w 1690046"/>
                    <a:gd name="connsiteY17" fmla="*/ 1769914 h 2459880"/>
                    <a:gd name="connsiteX18" fmla="*/ 1030028 w 1690046"/>
                    <a:gd name="connsiteY18" fmla="*/ 1599922 h 2459880"/>
                    <a:gd name="connsiteX19" fmla="*/ 910025 w 1690046"/>
                    <a:gd name="connsiteY19" fmla="*/ 1469929 h 2459880"/>
                    <a:gd name="connsiteX20" fmla="*/ 840023 w 1690046"/>
                    <a:gd name="connsiteY20" fmla="*/ 1339935 h 2459880"/>
                    <a:gd name="connsiteX21" fmla="*/ 710019 w 1690046"/>
                    <a:gd name="connsiteY21" fmla="*/ 1119946 h 2459880"/>
                    <a:gd name="connsiteX22" fmla="*/ 620017 w 1690046"/>
                    <a:gd name="connsiteY22" fmla="*/ 949954 h 2459880"/>
                    <a:gd name="connsiteX23" fmla="*/ 570015 w 1690046"/>
                    <a:gd name="connsiteY23" fmla="*/ 849959 h 2459880"/>
                    <a:gd name="connsiteX24" fmla="*/ 450012 w 1690046"/>
                    <a:gd name="connsiteY24" fmla="*/ 739964 h 2459880"/>
                    <a:gd name="connsiteX25" fmla="*/ 360010 w 1690046"/>
                    <a:gd name="connsiteY25" fmla="*/ 589971 h 2459880"/>
                    <a:gd name="connsiteX26" fmla="*/ 310008 w 1690046"/>
                    <a:gd name="connsiteY26" fmla="*/ 399981 h 2459880"/>
                    <a:gd name="connsiteX27" fmla="*/ 210006 w 1690046"/>
                    <a:gd name="connsiteY27" fmla="*/ 279986 h 2459880"/>
                    <a:gd name="connsiteX28" fmla="*/ 100003 w 1690046"/>
                    <a:gd name="connsiteY28" fmla="*/ 189991 h 2459880"/>
                    <a:gd name="connsiteX29" fmla="*/ 100003 w 1690046"/>
                    <a:gd name="connsiteY29" fmla="*/ 189991 h 2459880"/>
                    <a:gd name="connsiteX30" fmla="*/ 0 w 1690046"/>
                    <a:gd name="connsiteY30" fmla="*/ 99995 h 2459880"/>
                    <a:gd name="connsiteX31" fmla="*/ 50001 w 1690046"/>
                    <a:gd name="connsiteY31" fmla="*/ 0 h 2459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90046" h="2459880">
                      <a:moveTo>
                        <a:pt x="50001" y="0"/>
                      </a:moveTo>
                      <a:lnTo>
                        <a:pt x="240006" y="109995"/>
                      </a:lnTo>
                      <a:lnTo>
                        <a:pt x="290008" y="189991"/>
                      </a:lnTo>
                      <a:lnTo>
                        <a:pt x="400011" y="419980"/>
                      </a:lnTo>
                      <a:lnTo>
                        <a:pt x="480013" y="649968"/>
                      </a:lnTo>
                      <a:lnTo>
                        <a:pt x="680018" y="869958"/>
                      </a:lnTo>
                      <a:lnTo>
                        <a:pt x="800022" y="1079947"/>
                      </a:lnTo>
                      <a:lnTo>
                        <a:pt x="980027" y="1369933"/>
                      </a:lnTo>
                      <a:lnTo>
                        <a:pt x="1120030" y="1569924"/>
                      </a:lnTo>
                      <a:lnTo>
                        <a:pt x="1270034" y="1679918"/>
                      </a:lnTo>
                      <a:lnTo>
                        <a:pt x="1350037" y="1839911"/>
                      </a:lnTo>
                      <a:lnTo>
                        <a:pt x="1530042" y="1969904"/>
                      </a:lnTo>
                      <a:lnTo>
                        <a:pt x="1590043" y="2119897"/>
                      </a:lnTo>
                      <a:lnTo>
                        <a:pt x="1690046" y="2319887"/>
                      </a:lnTo>
                      <a:lnTo>
                        <a:pt x="1640045" y="2459880"/>
                      </a:lnTo>
                      <a:lnTo>
                        <a:pt x="1530042" y="2249891"/>
                      </a:lnTo>
                      <a:lnTo>
                        <a:pt x="1340036" y="1989903"/>
                      </a:lnTo>
                      <a:lnTo>
                        <a:pt x="1180032" y="1769914"/>
                      </a:lnTo>
                      <a:lnTo>
                        <a:pt x="1030028" y="1599922"/>
                      </a:lnTo>
                      <a:lnTo>
                        <a:pt x="910025" y="1469929"/>
                      </a:lnTo>
                      <a:lnTo>
                        <a:pt x="840023" y="1339935"/>
                      </a:lnTo>
                      <a:lnTo>
                        <a:pt x="710019" y="1119946"/>
                      </a:lnTo>
                      <a:lnTo>
                        <a:pt x="620017" y="949954"/>
                      </a:lnTo>
                      <a:lnTo>
                        <a:pt x="570015" y="849959"/>
                      </a:lnTo>
                      <a:lnTo>
                        <a:pt x="450012" y="739964"/>
                      </a:lnTo>
                      <a:lnTo>
                        <a:pt x="360010" y="589971"/>
                      </a:lnTo>
                      <a:lnTo>
                        <a:pt x="310008" y="399981"/>
                      </a:lnTo>
                      <a:lnTo>
                        <a:pt x="210006" y="279986"/>
                      </a:lnTo>
                      <a:lnTo>
                        <a:pt x="100003" y="189991"/>
                      </a:lnTo>
                      <a:lnTo>
                        <a:pt x="100003" y="189991"/>
                      </a:lnTo>
                      <a:lnTo>
                        <a:pt x="0" y="99995"/>
                      </a:lnTo>
                      <a:lnTo>
                        <a:pt x="50001"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Freeform 220"/>
                <p:cNvSpPr/>
                <p:nvPr/>
              </p:nvSpPr>
              <p:spPr>
                <a:xfrm>
                  <a:off x="7571188" y="992784"/>
                  <a:ext cx="511011" cy="1225619"/>
                </a:xfrm>
                <a:custGeom>
                  <a:avLst/>
                  <a:gdLst>
                    <a:gd name="connsiteX0" fmla="*/ 1350036 w 1430039"/>
                    <a:gd name="connsiteY0" fmla="*/ 0 h 3429833"/>
                    <a:gd name="connsiteX1" fmla="*/ 1210033 w 1430039"/>
                    <a:gd name="connsiteY1" fmla="*/ 379981 h 3429833"/>
                    <a:gd name="connsiteX2" fmla="*/ 1080029 w 1430039"/>
                    <a:gd name="connsiteY2" fmla="*/ 629969 h 3429833"/>
                    <a:gd name="connsiteX3" fmla="*/ 970026 w 1430039"/>
                    <a:gd name="connsiteY3" fmla="*/ 899956 h 3429833"/>
                    <a:gd name="connsiteX4" fmla="*/ 830022 w 1430039"/>
                    <a:gd name="connsiteY4" fmla="*/ 1159943 h 3429833"/>
                    <a:gd name="connsiteX5" fmla="*/ 770021 w 1430039"/>
                    <a:gd name="connsiteY5" fmla="*/ 1299937 h 3429833"/>
                    <a:gd name="connsiteX6" fmla="*/ 620017 w 1430039"/>
                    <a:gd name="connsiteY6" fmla="*/ 1459929 h 3429833"/>
                    <a:gd name="connsiteX7" fmla="*/ 620017 w 1430039"/>
                    <a:gd name="connsiteY7" fmla="*/ 1459929 h 3429833"/>
                    <a:gd name="connsiteX8" fmla="*/ 500013 w 1430039"/>
                    <a:gd name="connsiteY8" fmla="*/ 1719916 h 3429833"/>
                    <a:gd name="connsiteX9" fmla="*/ 390010 w 1430039"/>
                    <a:gd name="connsiteY9" fmla="*/ 1989903 h 3429833"/>
                    <a:gd name="connsiteX10" fmla="*/ 290007 w 1430039"/>
                    <a:gd name="connsiteY10" fmla="*/ 2169894 h 3429833"/>
                    <a:gd name="connsiteX11" fmla="*/ 210005 w 1430039"/>
                    <a:gd name="connsiteY11" fmla="*/ 2339886 h 3429833"/>
                    <a:gd name="connsiteX12" fmla="*/ 130003 w 1430039"/>
                    <a:gd name="connsiteY12" fmla="*/ 2569875 h 3429833"/>
                    <a:gd name="connsiteX13" fmla="*/ 130003 w 1430039"/>
                    <a:gd name="connsiteY13" fmla="*/ 2749866 h 3429833"/>
                    <a:gd name="connsiteX14" fmla="*/ 90002 w 1430039"/>
                    <a:gd name="connsiteY14" fmla="*/ 2939857 h 3429833"/>
                    <a:gd name="connsiteX15" fmla="*/ 40001 w 1430039"/>
                    <a:gd name="connsiteY15" fmla="*/ 3189845 h 3429833"/>
                    <a:gd name="connsiteX16" fmla="*/ 0 w 1430039"/>
                    <a:gd name="connsiteY16" fmla="*/ 3369836 h 3429833"/>
                    <a:gd name="connsiteX17" fmla="*/ 0 w 1430039"/>
                    <a:gd name="connsiteY17" fmla="*/ 3369836 h 3429833"/>
                    <a:gd name="connsiteX18" fmla="*/ 70001 w 1430039"/>
                    <a:gd name="connsiteY18" fmla="*/ 3429833 h 3429833"/>
                    <a:gd name="connsiteX19" fmla="*/ 150004 w 1430039"/>
                    <a:gd name="connsiteY19" fmla="*/ 3059851 h 3429833"/>
                    <a:gd name="connsiteX20" fmla="*/ 210005 w 1430039"/>
                    <a:gd name="connsiteY20" fmla="*/ 2759866 h 3429833"/>
                    <a:gd name="connsiteX21" fmla="*/ 270007 w 1430039"/>
                    <a:gd name="connsiteY21" fmla="*/ 2479879 h 3429833"/>
                    <a:gd name="connsiteX22" fmla="*/ 330009 w 1430039"/>
                    <a:gd name="connsiteY22" fmla="*/ 2289888 h 3429833"/>
                    <a:gd name="connsiteX23" fmla="*/ 520014 w 1430039"/>
                    <a:gd name="connsiteY23" fmla="*/ 1939905 h 3429833"/>
                    <a:gd name="connsiteX24" fmla="*/ 630017 w 1430039"/>
                    <a:gd name="connsiteY24" fmla="*/ 1659919 h 3429833"/>
                    <a:gd name="connsiteX25" fmla="*/ 730020 w 1430039"/>
                    <a:gd name="connsiteY25" fmla="*/ 1459929 h 3429833"/>
                    <a:gd name="connsiteX26" fmla="*/ 880024 w 1430039"/>
                    <a:gd name="connsiteY26" fmla="*/ 1309936 h 3429833"/>
                    <a:gd name="connsiteX27" fmla="*/ 990027 w 1430039"/>
                    <a:gd name="connsiteY27" fmla="*/ 1009951 h 3429833"/>
                    <a:gd name="connsiteX28" fmla="*/ 1180032 w 1430039"/>
                    <a:gd name="connsiteY28" fmla="*/ 739964 h 3429833"/>
                    <a:gd name="connsiteX29" fmla="*/ 1260034 w 1430039"/>
                    <a:gd name="connsiteY29" fmla="*/ 489976 h 3429833"/>
                    <a:gd name="connsiteX30" fmla="*/ 1360037 w 1430039"/>
                    <a:gd name="connsiteY30" fmla="*/ 169991 h 3429833"/>
                    <a:gd name="connsiteX31" fmla="*/ 1430039 w 1430039"/>
                    <a:gd name="connsiteY31" fmla="*/ 19999 h 3429833"/>
                    <a:gd name="connsiteX32" fmla="*/ 1350036 w 1430039"/>
                    <a:gd name="connsiteY32" fmla="*/ 0 h 342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30039" h="3429833">
                      <a:moveTo>
                        <a:pt x="1350036" y="0"/>
                      </a:moveTo>
                      <a:lnTo>
                        <a:pt x="1210033" y="379981"/>
                      </a:lnTo>
                      <a:lnTo>
                        <a:pt x="1080029" y="629969"/>
                      </a:lnTo>
                      <a:lnTo>
                        <a:pt x="970026" y="899956"/>
                      </a:lnTo>
                      <a:lnTo>
                        <a:pt x="830022" y="1159943"/>
                      </a:lnTo>
                      <a:lnTo>
                        <a:pt x="770021" y="1299937"/>
                      </a:lnTo>
                      <a:lnTo>
                        <a:pt x="620017" y="1459929"/>
                      </a:lnTo>
                      <a:lnTo>
                        <a:pt x="620017" y="1459929"/>
                      </a:lnTo>
                      <a:lnTo>
                        <a:pt x="500013" y="1719916"/>
                      </a:lnTo>
                      <a:lnTo>
                        <a:pt x="390010" y="1989903"/>
                      </a:lnTo>
                      <a:lnTo>
                        <a:pt x="290007" y="2169894"/>
                      </a:lnTo>
                      <a:lnTo>
                        <a:pt x="210005" y="2339886"/>
                      </a:lnTo>
                      <a:lnTo>
                        <a:pt x="130003" y="2569875"/>
                      </a:lnTo>
                      <a:lnTo>
                        <a:pt x="130003" y="2749866"/>
                      </a:lnTo>
                      <a:lnTo>
                        <a:pt x="90002" y="2939857"/>
                      </a:lnTo>
                      <a:lnTo>
                        <a:pt x="40001" y="3189845"/>
                      </a:lnTo>
                      <a:lnTo>
                        <a:pt x="0" y="3369836"/>
                      </a:lnTo>
                      <a:lnTo>
                        <a:pt x="0" y="3369836"/>
                      </a:lnTo>
                      <a:lnTo>
                        <a:pt x="70001" y="3429833"/>
                      </a:lnTo>
                      <a:lnTo>
                        <a:pt x="150004" y="3059851"/>
                      </a:lnTo>
                      <a:lnTo>
                        <a:pt x="210005" y="2759866"/>
                      </a:lnTo>
                      <a:lnTo>
                        <a:pt x="270007" y="2479879"/>
                      </a:lnTo>
                      <a:lnTo>
                        <a:pt x="330009" y="2289888"/>
                      </a:lnTo>
                      <a:lnTo>
                        <a:pt x="520014" y="1939905"/>
                      </a:lnTo>
                      <a:lnTo>
                        <a:pt x="630017" y="1659919"/>
                      </a:lnTo>
                      <a:lnTo>
                        <a:pt x="730020" y="1459929"/>
                      </a:lnTo>
                      <a:lnTo>
                        <a:pt x="880024" y="1309936"/>
                      </a:lnTo>
                      <a:lnTo>
                        <a:pt x="990027" y="1009951"/>
                      </a:lnTo>
                      <a:lnTo>
                        <a:pt x="1180032" y="739964"/>
                      </a:lnTo>
                      <a:lnTo>
                        <a:pt x="1260034" y="489976"/>
                      </a:lnTo>
                      <a:lnTo>
                        <a:pt x="1360037" y="169991"/>
                      </a:lnTo>
                      <a:lnTo>
                        <a:pt x="1430039" y="19999"/>
                      </a:lnTo>
                      <a:lnTo>
                        <a:pt x="1350036"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2" name="Freeform 221"/>
                <p:cNvSpPr/>
                <p:nvPr/>
              </p:nvSpPr>
              <p:spPr>
                <a:xfrm>
                  <a:off x="7660525" y="753377"/>
                  <a:ext cx="403806" cy="1815203"/>
                </a:xfrm>
                <a:custGeom>
                  <a:avLst/>
                  <a:gdLst>
                    <a:gd name="connsiteX0" fmla="*/ 10001 w 1130031"/>
                    <a:gd name="connsiteY0" fmla="*/ 59997 h 5079753"/>
                    <a:gd name="connsiteX1" fmla="*/ 0 w 1130031"/>
                    <a:gd name="connsiteY1" fmla="*/ 479977 h 5079753"/>
                    <a:gd name="connsiteX2" fmla="*/ 10001 w 1130031"/>
                    <a:gd name="connsiteY2" fmla="*/ 809961 h 5079753"/>
                    <a:gd name="connsiteX3" fmla="*/ 100003 w 1130031"/>
                    <a:gd name="connsiteY3" fmla="*/ 1259939 h 5079753"/>
                    <a:gd name="connsiteX4" fmla="*/ 120004 w 1130031"/>
                    <a:gd name="connsiteY4" fmla="*/ 1779914 h 5079753"/>
                    <a:gd name="connsiteX5" fmla="*/ 190006 w 1130031"/>
                    <a:gd name="connsiteY5" fmla="*/ 2159895 h 5079753"/>
                    <a:gd name="connsiteX6" fmla="*/ 310009 w 1130031"/>
                    <a:gd name="connsiteY6" fmla="*/ 2549876 h 5079753"/>
                    <a:gd name="connsiteX7" fmla="*/ 420012 w 1130031"/>
                    <a:gd name="connsiteY7" fmla="*/ 2709869 h 5079753"/>
                    <a:gd name="connsiteX8" fmla="*/ 510014 w 1130031"/>
                    <a:gd name="connsiteY8" fmla="*/ 2979855 h 5079753"/>
                    <a:gd name="connsiteX9" fmla="*/ 670019 w 1130031"/>
                    <a:gd name="connsiteY9" fmla="*/ 3299840 h 5079753"/>
                    <a:gd name="connsiteX10" fmla="*/ 780022 w 1130031"/>
                    <a:gd name="connsiteY10" fmla="*/ 3639823 h 5079753"/>
                    <a:gd name="connsiteX11" fmla="*/ 830023 w 1130031"/>
                    <a:gd name="connsiteY11" fmla="*/ 3939809 h 5079753"/>
                    <a:gd name="connsiteX12" fmla="*/ 900025 w 1130031"/>
                    <a:gd name="connsiteY12" fmla="*/ 4249794 h 5079753"/>
                    <a:gd name="connsiteX13" fmla="*/ 900025 w 1130031"/>
                    <a:gd name="connsiteY13" fmla="*/ 4439785 h 5079753"/>
                    <a:gd name="connsiteX14" fmla="*/ 900025 w 1130031"/>
                    <a:gd name="connsiteY14" fmla="*/ 4609776 h 5079753"/>
                    <a:gd name="connsiteX15" fmla="*/ 900025 w 1130031"/>
                    <a:gd name="connsiteY15" fmla="*/ 4729770 h 5079753"/>
                    <a:gd name="connsiteX16" fmla="*/ 950026 w 1130031"/>
                    <a:gd name="connsiteY16" fmla="*/ 4949760 h 5079753"/>
                    <a:gd name="connsiteX17" fmla="*/ 1050029 w 1130031"/>
                    <a:gd name="connsiteY17" fmla="*/ 5079753 h 5079753"/>
                    <a:gd name="connsiteX18" fmla="*/ 1050029 w 1130031"/>
                    <a:gd name="connsiteY18" fmla="*/ 5079753 h 5079753"/>
                    <a:gd name="connsiteX19" fmla="*/ 1130031 w 1130031"/>
                    <a:gd name="connsiteY19" fmla="*/ 4799767 h 5079753"/>
                    <a:gd name="connsiteX20" fmla="*/ 1070030 w 1130031"/>
                    <a:gd name="connsiteY20" fmla="*/ 4439785 h 5079753"/>
                    <a:gd name="connsiteX21" fmla="*/ 1040029 w 1130031"/>
                    <a:gd name="connsiteY21" fmla="*/ 4109801 h 5079753"/>
                    <a:gd name="connsiteX22" fmla="*/ 940026 w 1130031"/>
                    <a:gd name="connsiteY22" fmla="*/ 3819815 h 5079753"/>
                    <a:gd name="connsiteX23" fmla="*/ 890025 w 1130031"/>
                    <a:gd name="connsiteY23" fmla="*/ 3579826 h 5079753"/>
                    <a:gd name="connsiteX24" fmla="*/ 790022 w 1130031"/>
                    <a:gd name="connsiteY24" fmla="*/ 3149847 h 5079753"/>
                    <a:gd name="connsiteX25" fmla="*/ 680019 w 1130031"/>
                    <a:gd name="connsiteY25" fmla="*/ 2899859 h 5079753"/>
                    <a:gd name="connsiteX26" fmla="*/ 570016 w 1130031"/>
                    <a:gd name="connsiteY26" fmla="*/ 2659871 h 5079753"/>
                    <a:gd name="connsiteX27" fmla="*/ 440012 w 1130031"/>
                    <a:gd name="connsiteY27" fmla="*/ 2429882 h 5079753"/>
                    <a:gd name="connsiteX28" fmla="*/ 360010 w 1130031"/>
                    <a:gd name="connsiteY28" fmla="*/ 2129897 h 5079753"/>
                    <a:gd name="connsiteX29" fmla="*/ 300009 w 1130031"/>
                    <a:gd name="connsiteY29" fmla="*/ 1869909 h 5079753"/>
                    <a:gd name="connsiteX30" fmla="*/ 230007 w 1130031"/>
                    <a:gd name="connsiteY30" fmla="*/ 1619922 h 5079753"/>
                    <a:gd name="connsiteX31" fmla="*/ 230007 w 1130031"/>
                    <a:gd name="connsiteY31" fmla="*/ 1369934 h 5079753"/>
                    <a:gd name="connsiteX32" fmla="*/ 200006 w 1130031"/>
                    <a:gd name="connsiteY32" fmla="*/ 1079948 h 5079753"/>
                    <a:gd name="connsiteX33" fmla="*/ 120004 w 1130031"/>
                    <a:gd name="connsiteY33" fmla="*/ 879958 h 5079753"/>
                    <a:gd name="connsiteX34" fmla="*/ 100003 w 1130031"/>
                    <a:gd name="connsiteY34" fmla="*/ 659968 h 5079753"/>
                    <a:gd name="connsiteX35" fmla="*/ 100003 w 1130031"/>
                    <a:gd name="connsiteY35" fmla="*/ 489976 h 5079753"/>
                    <a:gd name="connsiteX36" fmla="*/ 100003 w 1130031"/>
                    <a:gd name="connsiteY36" fmla="*/ 309985 h 5079753"/>
                    <a:gd name="connsiteX37" fmla="*/ 100003 w 1130031"/>
                    <a:gd name="connsiteY37" fmla="*/ 149993 h 5079753"/>
                    <a:gd name="connsiteX38" fmla="*/ 100003 w 1130031"/>
                    <a:gd name="connsiteY38" fmla="*/ 0 h 5079753"/>
                    <a:gd name="connsiteX39" fmla="*/ 100003 w 1130031"/>
                    <a:gd name="connsiteY39" fmla="*/ 0 h 5079753"/>
                    <a:gd name="connsiteX40" fmla="*/ 10001 w 1130031"/>
                    <a:gd name="connsiteY40" fmla="*/ 59997 h 507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0031" h="5079753">
                      <a:moveTo>
                        <a:pt x="10001" y="59997"/>
                      </a:moveTo>
                      <a:lnTo>
                        <a:pt x="0" y="479977"/>
                      </a:lnTo>
                      <a:lnTo>
                        <a:pt x="10001" y="809961"/>
                      </a:lnTo>
                      <a:lnTo>
                        <a:pt x="100003" y="1259939"/>
                      </a:lnTo>
                      <a:lnTo>
                        <a:pt x="120004" y="1779914"/>
                      </a:lnTo>
                      <a:lnTo>
                        <a:pt x="190006" y="2159895"/>
                      </a:lnTo>
                      <a:lnTo>
                        <a:pt x="310009" y="2549876"/>
                      </a:lnTo>
                      <a:lnTo>
                        <a:pt x="420012" y="2709869"/>
                      </a:lnTo>
                      <a:lnTo>
                        <a:pt x="510014" y="2979855"/>
                      </a:lnTo>
                      <a:lnTo>
                        <a:pt x="670019" y="3299840"/>
                      </a:lnTo>
                      <a:lnTo>
                        <a:pt x="780022" y="3639823"/>
                      </a:lnTo>
                      <a:lnTo>
                        <a:pt x="830023" y="3939809"/>
                      </a:lnTo>
                      <a:lnTo>
                        <a:pt x="900025" y="4249794"/>
                      </a:lnTo>
                      <a:lnTo>
                        <a:pt x="900025" y="4439785"/>
                      </a:lnTo>
                      <a:lnTo>
                        <a:pt x="900025" y="4609776"/>
                      </a:lnTo>
                      <a:lnTo>
                        <a:pt x="900025" y="4729770"/>
                      </a:lnTo>
                      <a:lnTo>
                        <a:pt x="950026" y="4949760"/>
                      </a:lnTo>
                      <a:lnTo>
                        <a:pt x="1050029" y="5079753"/>
                      </a:lnTo>
                      <a:lnTo>
                        <a:pt x="1050029" y="5079753"/>
                      </a:lnTo>
                      <a:lnTo>
                        <a:pt x="1130031" y="4799767"/>
                      </a:lnTo>
                      <a:lnTo>
                        <a:pt x="1070030" y="4439785"/>
                      </a:lnTo>
                      <a:lnTo>
                        <a:pt x="1040029" y="4109801"/>
                      </a:lnTo>
                      <a:lnTo>
                        <a:pt x="940026" y="3819815"/>
                      </a:lnTo>
                      <a:lnTo>
                        <a:pt x="890025" y="3579826"/>
                      </a:lnTo>
                      <a:lnTo>
                        <a:pt x="790022" y="3149847"/>
                      </a:lnTo>
                      <a:lnTo>
                        <a:pt x="680019" y="2899859"/>
                      </a:lnTo>
                      <a:lnTo>
                        <a:pt x="570016" y="2659871"/>
                      </a:lnTo>
                      <a:lnTo>
                        <a:pt x="440012" y="2429882"/>
                      </a:lnTo>
                      <a:lnTo>
                        <a:pt x="360010" y="2129897"/>
                      </a:lnTo>
                      <a:lnTo>
                        <a:pt x="300009" y="1869909"/>
                      </a:lnTo>
                      <a:lnTo>
                        <a:pt x="230007" y="1619922"/>
                      </a:lnTo>
                      <a:lnTo>
                        <a:pt x="230007" y="1369934"/>
                      </a:lnTo>
                      <a:lnTo>
                        <a:pt x="200006" y="1079948"/>
                      </a:lnTo>
                      <a:lnTo>
                        <a:pt x="120004" y="879958"/>
                      </a:lnTo>
                      <a:lnTo>
                        <a:pt x="100003" y="659968"/>
                      </a:lnTo>
                      <a:lnTo>
                        <a:pt x="100003" y="489976"/>
                      </a:lnTo>
                      <a:lnTo>
                        <a:pt x="100003" y="309985"/>
                      </a:lnTo>
                      <a:lnTo>
                        <a:pt x="100003" y="149993"/>
                      </a:lnTo>
                      <a:lnTo>
                        <a:pt x="100003" y="0"/>
                      </a:lnTo>
                      <a:lnTo>
                        <a:pt x="100003" y="0"/>
                      </a:lnTo>
                      <a:lnTo>
                        <a:pt x="10001" y="59997"/>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3" name="Freeform 222"/>
                <p:cNvSpPr/>
                <p:nvPr/>
              </p:nvSpPr>
              <p:spPr>
                <a:xfrm>
                  <a:off x="7556893" y="860575"/>
                  <a:ext cx="661099" cy="1354256"/>
                </a:xfrm>
                <a:custGeom>
                  <a:avLst/>
                  <a:gdLst>
                    <a:gd name="connsiteX0" fmla="*/ 1780049 w 1850051"/>
                    <a:gd name="connsiteY0" fmla="*/ 0 h 3789816"/>
                    <a:gd name="connsiteX1" fmla="*/ 1690047 w 1850051"/>
                    <a:gd name="connsiteY1" fmla="*/ 299985 h 3789816"/>
                    <a:gd name="connsiteX2" fmla="*/ 1570043 w 1850051"/>
                    <a:gd name="connsiteY2" fmla="*/ 589971 h 3789816"/>
                    <a:gd name="connsiteX3" fmla="*/ 1420039 w 1850051"/>
                    <a:gd name="connsiteY3" fmla="*/ 769962 h 3789816"/>
                    <a:gd name="connsiteX4" fmla="*/ 1310036 w 1850051"/>
                    <a:gd name="connsiteY4" fmla="*/ 979952 h 3789816"/>
                    <a:gd name="connsiteX5" fmla="*/ 1220034 w 1850051"/>
                    <a:gd name="connsiteY5" fmla="*/ 1179942 h 3789816"/>
                    <a:gd name="connsiteX6" fmla="*/ 1130031 w 1850051"/>
                    <a:gd name="connsiteY6" fmla="*/ 1349934 h 3789816"/>
                    <a:gd name="connsiteX7" fmla="*/ 1040029 w 1850051"/>
                    <a:gd name="connsiteY7" fmla="*/ 1489927 h 3789816"/>
                    <a:gd name="connsiteX8" fmla="*/ 970027 w 1850051"/>
                    <a:gd name="connsiteY8" fmla="*/ 1639920 h 3789816"/>
                    <a:gd name="connsiteX9" fmla="*/ 850024 w 1850051"/>
                    <a:gd name="connsiteY9" fmla="*/ 1869909 h 3789816"/>
                    <a:gd name="connsiteX10" fmla="*/ 710020 w 1850051"/>
                    <a:gd name="connsiteY10" fmla="*/ 2089898 h 3789816"/>
                    <a:gd name="connsiteX11" fmla="*/ 620017 w 1850051"/>
                    <a:gd name="connsiteY11" fmla="*/ 2339886 h 3789816"/>
                    <a:gd name="connsiteX12" fmla="*/ 500014 w 1850051"/>
                    <a:gd name="connsiteY12" fmla="*/ 2569875 h 3789816"/>
                    <a:gd name="connsiteX13" fmla="*/ 330009 w 1850051"/>
                    <a:gd name="connsiteY13" fmla="*/ 2879860 h 3789816"/>
                    <a:gd name="connsiteX14" fmla="*/ 130004 w 1850051"/>
                    <a:gd name="connsiteY14" fmla="*/ 3219843 h 3789816"/>
                    <a:gd name="connsiteX15" fmla="*/ 60002 w 1850051"/>
                    <a:gd name="connsiteY15" fmla="*/ 3479831 h 3789816"/>
                    <a:gd name="connsiteX16" fmla="*/ 0 w 1850051"/>
                    <a:gd name="connsiteY16" fmla="*/ 3679821 h 3789816"/>
                    <a:gd name="connsiteX17" fmla="*/ 0 w 1850051"/>
                    <a:gd name="connsiteY17" fmla="*/ 3679821 h 3789816"/>
                    <a:gd name="connsiteX18" fmla="*/ 140004 w 1850051"/>
                    <a:gd name="connsiteY18" fmla="*/ 3789816 h 3789816"/>
                    <a:gd name="connsiteX19" fmla="*/ 210006 w 1850051"/>
                    <a:gd name="connsiteY19" fmla="*/ 3449832 h 3789816"/>
                    <a:gd name="connsiteX20" fmla="*/ 320009 w 1850051"/>
                    <a:gd name="connsiteY20" fmla="*/ 3089850 h 3789816"/>
                    <a:gd name="connsiteX21" fmla="*/ 490014 w 1850051"/>
                    <a:gd name="connsiteY21" fmla="*/ 2799864 h 3789816"/>
                    <a:gd name="connsiteX22" fmla="*/ 600017 w 1850051"/>
                    <a:gd name="connsiteY22" fmla="*/ 2559875 h 3789816"/>
                    <a:gd name="connsiteX23" fmla="*/ 790022 w 1850051"/>
                    <a:gd name="connsiteY23" fmla="*/ 2219892 h 3789816"/>
                    <a:gd name="connsiteX24" fmla="*/ 920026 w 1850051"/>
                    <a:gd name="connsiteY24" fmla="*/ 1949905 h 3789816"/>
                    <a:gd name="connsiteX25" fmla="*/ 1040029 w 1850051"/>
                    <a:gd name="connsiteY25" fmla="*/ 1669919 h 3789816"/>
                    <a:gd name="connsiteX26" fmla="*/ 1170032 w 1850051"/>
                    <a:gd name="connsiteY26" fmla="*/ 1419931 h 3789816"/>
                    <a:gd name="connsiteX27" fmla="*/ 1290036 w 1850051"/>
                    <a:gd name="connsiteY27" fmla="*/ 1229940 h 3789816"/>
                    <a:gd name="connsiteX28" fmla="*/ 1370038 w 1850051"/>
                    <a:gd name="connsiteY28" fmla="*/ 1049949 h 3789816"/>
                    <a:gd name="connsiteX29" fmla="*/ 1440040 w 1850051"/>
                    <a:gd name="connsiteY29" fmla="*/ 859958 h 3789816"/>
                    <a:gd name="connsiteX30" fmla="*/ 1610044 w 1850051"/>
                    <a:gd name="connsiteY30" fmla="*/ 689966 h 3789816"/>
                    <a:gd name="connsiteX31" fmla="*/ 1720047 w 1850051"/>
                    <a:gd name="connsiteY31" fmla="*/ 459977 h 3789816"/>
                    <a:gd name="connsiteX32" fmla="*/ 1780049 w 1850051"/>
                    <a:gd name="connsiteY32" fmla="*/ 219989 h 3789816"/>
                    <a:gd name="connsiteX33" fmla="*/ 1850051 w 1850051"/>
                    <a:gd name="connsiteY33" fmla="*/ 9999 h 3789816"/>
                    <a:gd name="connsiteX34" fmla="*/ 1780049 w 1850051"/>
                    <a:gd name="connsiteY34" fmla="*/ 0 h 378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850051" h="3789816">
                      <a:moveTo>
                        <a:pt x="1780049" y="0"/>
                      </a:moveTo>
                      <a:lnTo>
                        <a:pt x="1690047" y="299985"/>
                      </a:lnTo>
                      <a:lnTo>
                        <a:pt x="1570043" y="589971"/>
                      </a:lnTo>
                      <a:lnTo>
                        <a:pt x="1420039" y="769962"/>
                      </a:lnTo>
                      <a:lnTo>
                        <a:pt x="1310036" y="979952"/>
                      </a:lnTo>
                      <a:lnTo>
                        <a:pt x="1220034" y="1179942"/>
                      </a:lnTo>
                      <a:lnTo>
                        <a:pt x="1130031" y="1349934"/>
                      </a:lnTo>
                      <a:lnTo>
                        <a:pt x="1040029" y="1489927"/>
                      </a:lnTo>
                      <a:lnTo>
                        <a:pt x="970027" y="1639920"/>
                      </a:lnTo>
                      <a:lnTo>
                        <a:pt x="850024" y="1869909"/>
                      </a:lnTo>
                      <a:lnTo>
                        <a:pt x="710020" y="2089898"/>
                      </a:lnTo>
                      <a:lnTo>
                        <a:pt x="620017" y="2339886"/>
                      </a:lnTo>
                      <a:lnTo>
                        <a:pt x="500014" y="2569875"/>
                      </a:lnTo>
                      <a:lnTo>
                        <a:pt x="330009" y="2879860"/>
                      </a:lnTo>
                      <a:lnTo>
                        <a:pt x="130004" y="3219843"/>
                      </a:lnTo>
                      <a:lnTo>
                        <a:pt x="60002" y="3479831"/>
                      </a:lnTo>
                      <a:lnTo>
                        <a:pt x="0" y="3679821"/>
                      </a:lnTo>
                      <a:lnTo>
                        <a:pt x="0" y="3679821"/>
                      </a:lnTo>
                      <a:lnTo>
                        <a:pt x="140004" y="3789816"/>
                      </a:lnTo>
                      <a:lnTo>
                        <a:pt x="210006" y="3449832"/>
                      </a:lnTo>
                      <a:lnTo>
                        <a:pt x="320009" y="3089850"/>
                      </a:lnTo>
                      <a:lnTo>
                        <a:pt x="490014" y="2799864"/>
                      </a:lnTo>
                      <a:lnTo>
                        <a:pt x="600017" y="2559875"/>
                      </a:lnTo>
                      <a:lnTo>
                        <a:pt x="790022" y="2219892"/>
                      </a:lnTo>
                      <a:lnTo>
                        <a:pt x="920026" y="1949905"/>
                      </a:lnTo>
                      <a:lnTo>
                        <a:pt x="1040029" y="1669919"/>
                      </a:lnTo>
                      <a:lnTo>
                        <a:pt x="1170032" y="1419931"/>
                      </a:lnTo>
                      <a:lnTo>
                        <a:pt x="1290036" y="1229940"/>
                      </a:lnTo>
                      <a:lnTo>
                        <a:pt x="1370038" y="1049949"/>
                      </a:lnTo>
                      <a:lnTo>
                        <a:pt x="1440040" y="859958"/>
                      </a:lnTo>
                      <a:lnTo>
                        <a:pt x="1610044" y="689966"/>
                      </a:lnTo>
                      <a:lnTo>
                        <a:pt x="1720047" y="459977"/>
                      </a:lnTo>
                      <a:lnTo>
                        <a:pt x="1780049" y="219989"/>
                      </a:lnTo>
                      <a:lnTo>
                        <a:pt x="1850051" y="9999"/>
                      </a:lnTo>
                      <a:lnTo>
                        <a:pt x="1780049"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4" name="Freeform 223"/>
                <p:cNvSpPr/>
                <p:nvPr/>
              </p:nvSpPr>
              <p:spPr>
                <a:xfrm>
                  <a:off x="7639084" y="899880"/>
                  <a:ext cx="689687" cy="1368549"/>
                </a:xfrm>
                <a:custGeom>
                  <a:avLst/>
                  <a:gdLst>
                    <a:gd name="connsiteX0" fmla="*/ 1890051 w 1930053"/>
                    <a:gd name="connsiteY0" fmla="*/ 0 h 3829814"/>
                    <a:gd name="connsiteX1" fmla="*/ 1730047 w 1930053"/>
                    <a:gd name="connsiteY1" fmla="*/ 309985 h 3829814"/>
                    <a:gd name="connsiteX2" fmla="*/ 1580043 w 1930053"/>
                    <a:gd name="connsiteY2" fmla="*/ 519975 h 3829814"/>
                    <a:gd name="connsiteX3" fmla="*/ 1450039 w 1930053"/>
                    <a:gd name="connsiteY3" fmla="*/ 729965 h 3829814"/>
                    <a:gd name="connsiteX4" fmla="*/ 1310036 w 1930053"/>
                    <a:gd name="connsiteY4" fmla="*/ 1019951 h 3829814"/>
                    <a:gd name="connsiteX5" fmla="*/ 1180032 w 1930053"/>
                    <a:gd name="connsiteY5" fmla="*/ 1229941 h 3829814"/>
                    <a:gd name="connsiteX6" fmla="*/ 980027 w 1930053"/>
                    <a:gd name="connsiteY6" fmla="*/ 1529926 h 3829814"/>
                    <a:gd name="connsiteX7" fmla="*/ 840023 w 1930053"/>
                    <a:gd name="connsiteY7" fmla="*/ 1799913 h 3829814"/>
                    <a:gd name="connsiteX8" fmla="*/ 750020 w 1930053"/>
                    <a:gd name="connsiteY8" fmla="*/ 1959905 h 3829814"/>
                    <a:gd name="connsiteX9" fmla="*/ 660018 w 1930053"/>
                    <a:gd name="connsiteY9" fmla="*/ 2099898 h 3829814"/>
                    <a:gd name="connsiteX10" fmla="*/ 540015 w 1930053"/>
                    <a:gd name="connsiteY10" fmla="*/ 2359886 h 3829814"/>
                    <a:gd name="connsiteX11" fmla="*/ 460012 w 1930053"/>
                    <a:gd name="connsiteY11" fmla="*/ 2519878 h 3829814"/>
                    <a:gd name="connsiteX12" fmla="*/ 370010 w 1930053"/>
                    <a:gd name="connsiteY12" fmla="*/ 2679870 h 3829814"/>
                    <a:gd name="connsiteX13" fmla="*/ 270007 w 1930053"/>
                    <a:gd name="connsiteY13" fmla="*/ 2859861 h 3829814"/>
                    <a:gd name="connsiteX14" fmla="*/ 140004 w 1930053"/>
                    <a:gd name="connsiteY14" fmla="*/ 3079851 h 3829814"/>
                    <a:gd name="connsiteX15" fmla="*/ 60001 w 1930053"/>
                    <a:gd name="connsiteY15" fmla="*/ 3299840 h 3829814"/>
                    <a:gd name="connsiteX16" fmla="*/ 10000 w 1930053"/>
                    <a:gd name="connsiteY16" fmla="*/ 3589826 h 3829814"/>
                    <a:gd name="connsiteX17" fmla="*/ 0 w 1930053"/>
                    <a:gd name="connsiteY17" fmla="*/ 3769817 h 3829814"/>
                    <a:gd name="connsiteX18" fmla="*/ 80002 w 1930053"/>
                    <a:gd name="connsiteY18" fmla="*/ 3829814 h 3829814"/>
                    <a:gd name="connsiteX19" fmla="*/ 80002 w 1930053"/>
                    <a:gd name="connsiteY19" fmla="*/ 3829814 h 3829814"/>
                    <a:gd name="connsiteX20" fmla="*/ 210005 w 1930053"/>
                    <a:gd name="connsiteY20" fmla="*/ 3629824 h 3829814"/>
                    <a:gd name="connsiteX21" fmla="*/ 220006 w 1930053"/>
                    <a:gd name="connsiteY21" fmla="*/ 3349838 h 3829814"/>
                    <a:gd name="connsiteX22" fmla="*/ 290008 w 1930053"/>
                    <a:gd name="connsiteY22" fmla="*/ 3139848 h 3829814"/>
                    <a:gd name="connsiteX23" fmla="*/ 370010 w 1930053"/>
                    <a:gd name="connsiteY23" fmla="*/ 2889860 h 3829814"/>
                    <a:gd name="connsiteX24" fmla="*/ 480013 w 1930053"/>
                    <a:gd name="connsiteY24" fmla="*/ 2679870 h 3829814"/>
                    <a:gd name="connsiteX25" fmla="*/ 620017 w 1930053"/>
                    <a:gd name="connsiteY25" fmla="*/ 2399884 h 3829814"/>
                    <a:gd name="connsiteX26" fmla="*/ 700019 w 1930053"/>
                    <a:gd name="connsiteY26" fmla="*/ 2259891 h 3829814"/>
                    <a:gd name="connsiteX27" fmla="*/ 850023 w 1930053"/>
                    <a:gd name="connsiteY27" fmla="*/ 2029902 h 3829814"/>
                    <a:gd name="connsiteX28" fmla="*/ 950026 w 1930053"/>
                    <a:gd name="connsiteY28" fmla="*/ 1779914 h 3829814"/>
                    <a:gd name="connsiteX29" fmla="*/ 1090030 w 1930053"/>
                    <a:gd name="connsiteY29" fmla="*/ 1519927 h 3829814"/>
                    <a:gd name="connsiteX30" fmla="*/ 1300035 w 1930053"/>
                    <a:gd name="connsiteY30" fmla="*/ 1219941 h 3829814"/>
                    <a:gd name="connsiteX31" fmla="*/ 1460040 w 1930053"/>
                    <a:gd name="connsiteY31" fmla="*/ 939955 h 3829814"/>
                    <a:gd name="connsiteX32" fmla="*/ 1520041 w 1930053"/>
                    <a:gd name="connsiteY32" fmla="*/ 779962 h 3829814"/>
                    <a:gd name="connsiteX33" fmla="*/ 1620044 w 1930053"/>
                    <a:gd name="connsiteY33" fmla="*/ 569973 h 3829814"/>
                    <a:gd name="connsiteX34" fmla="*/ 1740047 w 1930053"/>
                    <a:gd name="connsiteY34" fmla="*/ 419980 h 3829814"/>
                    <a:gd name="connsiteX35" fmla="*/ 1850050 w 1930053"/>
                    <a:gd name="connsiteY35" fmla="*/ 259988 h 3829814"/>
                    <a:gd name="connsiteX36" fmla="*/ 1930053 w 1930053"/>
                    <a:gd name="connsiteY36" fmla="*/ 149993 h 3829814"/>
                    <a:gd name="connsiteX37" fmla="*/ 1890051 w 1930053"/>
                    <a:gd name="connsiteY37" fmla="*/ 0 h 382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30053" h="3829814">
                      <a:moveTo>
                        <a:pt x="1890051" y="0"/>
                      </a:moveTo>
                      <a:lnTo>
                        <a:pt x="1730047" y="309985"/>
                      </a:lnTo>
                      <a:lnTo>
                        <a:pt x="1580043" y="519975"/>
                      </a:lnTo>
                      <a:lnTo>
                        <a:pt x="1450039" y="729965"/>
                      </a:lnTo>
                      <a:lnTo>
                        <a:pt x="1310036" y="1019951"/>
                      </a:lnTo>
                      <a:lnTo>
                        <a:pt x="1180032" y="1229941"/>
                      </a:lnTo>
                      <a:lnTo>
                        <a:pt x="980027" y="1529926"/>
                      </a:lnTo>
                      <a:lnTo>
                        <a:pt x="840023" y="1799913"/>
                      </a:lnTo>
                      <a:lnTo>
                        <a:pt x="750020" y="1959905"/>
                      </a:lnTo>
                      <a:lnTo>
                        <a:pt x="660018" y="2099898"/>
                      </a:lnTo>
                      <a:lnTo>
                        <a:pt x="540015" y="2359886"/>
                      </a:lnTo>
                      <a:lnTo>
                        <a:pt x="460012" y="2519878"/>
                      </a:lnTo>
                      <a:lnTo>
                        <a:pt x="370010" y="2679870"/>
                      </a:lnTo>
                      <a:lnTo>
                        <a:pt x="270007" y="2859861"/>
                      </a:lnTo>
                      <a:lnTo>
                        <a:pt x="140004" y="3079851"/>
                      </a:lnTo>
                      <a:lnTo>
                        <a:pt x="60001" y="3299840"/>
                      </a:lnTo>
                      <a:lnTo>
                        <a:pt x="10000" y="3589826"/>
                      </a:lnTo>
                      <a:lnTo>
                        <a:pt x="0" y="3769817"/>
                      </a:lnTo>
                      <a:lnTo>
                        <a:pt x="80002" y="3829814"/>
                      </a:lnTo>
                      <a:lnTo>
                        <a:pt x="80002" y="3829814"/>
                      </a:lnTo>
                      <a:lnTo>
                        <a:pt x="210005" y="3629824"/>
                      </a:lnTo>
                      <a:lnTo>
                        <a:pt x="220006" y="3349838"/>
                      </a:lnTo>
                      <a:lnTo>
                        <a:pt x="290008" y="3139848"/>
                      </a:lnTo>
                      <a:lnTo>
                        <a:pt x="370010" y="2889860"/>
                      </a:lnTo>
                      <a:lnTo>
                        <a:pt x="480013" y="2679870"/>
                      </a:lnTo>
                      <a:lnTo>
                        <a:pt x="620017" y="2399884"/>
                      </a:lnTo>
                      <a:lnTo>
                        <a:pt x="700019" y="2259891"/>
                      </a:lnTo>
                      <a:lnTo>
                        <a:pt x="850023" y="2029902"/>
                      </a:lnTo>
                      <a:lnTo>
                        <a:pt x="950026" y="1779914"/>
                      </a:lnTo>
                      <a:lnTo>
                        <a:pt x="1090030" y="1519927"/>
                      </a:lnTo>
                      <a:lnTo>
                        <a:pt x="1300035" y="1219941"/>
                      </a:lnTo>
                      <a:lnTo>
                        <a:pt x="1460040" y="939955"/>
                      </a:lnTo>
                      <a:lnTo>
                        <a:pt x="1520041" y="779962"/>
                      </a:lnTo>
                      <a:lnTo>
                        <a:pt x="1620044" y="569973"/>
                      </a:lnTo>
                      <a:lnTo>
                        <a:pt x="1740047" y="419980"/>
                      </a:lnTo>
                      <a:lnTo>
                        <a:pt x="1850050" y="259988"/>
                      </a:lnTo>
                      <a:lnTo>
                        <a:pt x="1930053" y="149993"/>
                      </a:lnTo>
                      <a:lnTo>
                        <a:pt x="1890051"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5" name="Freeform 224"/>
                <p:cNvSpPr/>
                <p:nvPr/>
              </p:nvSpPr>
              <p:spPr>
                <a:xfrm>
                  <a:off x="7664099" y="992784"/>
                  <a:ext cx="446688" cy="1257779"/>
                </a:xfrm>
                <a:custGeom>
                  <a:avLst/>
                  <a:gdLst>
                    <a:gd name="connsiteX0" fmla="*/ 1230033 w 1250034"/>
                    <a:gd name="connsiteY0" fmla="*/ 0 h 3519829"/>
                    <a:gd name="connsiteX1" fmla="*/ 1140031 w 1250034"/>
                    <a:gd name="connsiteY1" fmla="*/ 289986 h 3519829"/>
                    <a:gd name="connsiteX2" fmla="*/ 1080029 w 1250034"/>
                    <a:gd name="connsiteY2" fmla="*/ 589971 h 3519829"/>
                    <a:gd name="connsiteX3" fmla="*/ 920025 w 1250034"/>
                    <a:gd name="connsiteY3" fmla="*/ 989952 h 3519829"/>
                    <a:gd name="connsiteX4" fmla="*/ 810022 w 1250034"/>
                    <a:gd name="connsiteY4" fmla="*/ 1259939 h 3519829"/>
                    <a:gd name="connsiteX5" fmla="*/ 690019 w 1250034"/>
                    <a:gd name="connsiteY5" fmla="*/ 1509926 h 3519829"/>
                    <a:gd name="connsiteX6" fmla="*/ 620017 w 1250034"/>
                    <a:gd name="connsiteY6" fmla="*/ 1659919 h 3519829"/>
                    <a:gd name="connsiteX7" fmla="*/ 540014 w 1250034"/>
                    <a:gd name="connsiteY7" fmla="*/ 1809912 h 3519829"/>
                    <a:gd name="connsiteX8" fmla="*/ 430011 w 1250034"/>
                    <a:gd name="connsiteY8" fmla="*/ 1999903 h 3519829"/>
                    <a:gd name="connsiteX9" fmla="*/ 310008 w 1250034"/>
                    <a:gd name="connsiteY9" fmla="*/ 2209892 h 3519829"/>
                    <a:gd name="connsiteX10" fmla="*/ 220006 w 1250034"/>
                    <a:gd name="connsiteY10" fmla="*/ 2449881 h 3519829"/>
                    <a:gd name="connsiteX11" fmla="*/ 80002 w 1250034"/>
                    <a:gd name="connsiteY11" fmla="*/ 2829862 h 3519829"/>
                    <a:gd name="connsiteX12" fmla="*/ 0 w 1250034"/>
                    <a:gd name="connsiteY12" fmla="*/ 3279840 h 3519829"/>
                    <a:gd name="connsiteX13" fmla="*/ 70002 w 1250034"/>
                    <a:gd name="connsiteY13" fmla="*/ 3519829 h 3519829"/>
                    <a:gd name="connsiteX14" fmla="*/ 70002 w 1250034"/>
                    <a:gd name="connsiteY14" fmla="*/ 3519829 h 3519829"/>
                    <a:gd name="connsiteX15" fmla="*/ 190005 w 1250034"/>
                    <a:gd name="connsiteY15" fmla="*/ 3169846 h 3519829"/>
                    <a:gd name="connsiteX16" fmla="*/ 270007 w 1250034"/>
                    <a:gd name="connsiteY16" fmla="*/ 2729867 h 3519829"/>
                    <a:gd name="connsiteX17" fmla="*/ 360010 w 1250034"/>
                    <a:gd name="connsiteY17" fmla="*/ 2349886 h 3519829"/>
                    <a:gd name="connsiteX18" fmla="*/ 540014 w 1250034"/>
                    <a:gd name="connsiteY18" fmla="*/ 2019902 h 3519829"/>
                    <a:gd name="connsiteX19" fmla="*/ 680018 w 1250034"/>
                    <a:gd name="connsiteY19" fmla="*/ 1709917 h 3519829"/>
                    <a:gd name="connsiteX20" fmla="*/ 830022 w 1250034"/>
                    <a:gd name="connsiteY20" fmla="*/ 1439930 h 3519829"/>
                    <a:gd name="connsiteX21" fmla="*/ 980026 w 1250034"/>
                    <a:gd name="connsiteY21" fmla="*/ 1079947 h 3519829"/>
                    <a:gd name="connsiteX22" fmla="*/ 1080029 w 1250034"/>
                    <a:gd name="connsiteY22" fmla="*/ 829959 h 3519829"/>
                    <a:gd name="connsiteX23" fmla="*/ 1180032 w 1250034"/>
                    <a:gd name="connsiteY23" fmla="*/ 559973 h 3519829"/>
                    <a:gd name="connsiteX24" fmla="*/ 1230033 w 1250034"/>
                    <a:gd name="connsiteY24" fmla="*/ 319984 h 3519829"/>
                    <a:gd name="connsiteX25" fmla="*/ 1250034 w 1250034"/>
                    <a:gd name="connsiteY25" fmla="*/ 179991 h 3519829"/>
                    <a:gd name="connsiteX26" fmla="*/ 1230033 w 1250034"/>
                    <a:gd name="connsiteY26" fmla="*/ 0 h 351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50034" h="3519829">
                      <a:moveTo>
                        <a:pt x="1230033" y="0"/>
                      </a:moveTo>
                      <a:lnTo>
                        <a:pt x="1140031" y="289986"/>
                      </a:lnTo>
                      <a:lnTo>
                        <a:pt x="1080029" y="589971"/>
                      </a:lnTo>
                      <a:lnTo>
                        <a:pt x="920025" y="989952"/>
                      </a:lnTo>
                      <a:lnTo>
                        <a:pt x="810022" y="1259939"/>
                      </a:lnTo>
                      <a:lnTo>
                        <a:pt x="690019" y="1509926"/>
                      </a:lnTo>
                      <a:lnTo>
                        <a:pt x="620017" y="1659919"/>
                      </a:lnTo>
                      <a:lnTo>
                        <a:pt x="540014" y="1809912"/>
                      </a:lnTo>
                      <a:lnTo>
                        <a:pt x="430011" y="1999903"/>
                      </a:lnTo>
                      <a:lnTo>
                        <a:pt x="310008" y="2209892"/>
                      </a:lnTo>
                      <a:lnTo>
                        <a:pt x="220006" y="2449881"/>
                      </a:lnTo>
                      <a:lnTo>
                        <a:pt x="80002" y="2829862"/>
                      </a:lnTo>
                      <a:lnTo>
                        <a:pt x="0" y="3279840"/>
                      </a:lnTo>
                      <a:lnTo>
                        <a:pt x="70002" y="3519829"/>
                      </a:lnTo>
                      <a:lnTo>
                        <a:pt x="70002" y="3519829"/>
                      </a:lnTo>
                      <a:lnTo>
                        <a:pt x="190005" y="3169846"/>
                      </a:lnTo>
                      <a:lnTo>
                        <a:pt x="270007" y="2729867"/>
                      </a:lnTo>
                      <a:lnTo>
                        <a:pt x="360010" y="2349886"/>
                      </a:lnTo>
                      <a:lnTo>
                        <a:pt x="540014" y="2019902"/>
                      </a:lnTo>
                      <a:lnTo>
                        <a:pt x="680018" y="1709917"/>
                      </a:lnTo>
                      <a:lnTo>
                        <a:pt x="830022" y="1439930"/>
                      </a:lnTo>
                      <a:lnTo>
                        <a:pt x="980026" y="1079947"/>
                      </a:lnTo>
                      <a:lnTo>
                        <a:pt x="1080029" y="829959"/>
                      </a:lnTo>
                      <a:lnTo>
                        <a:pt x="1180032" y="559973"/>
                      </a:lnTo>
                      <a:lnTo>
                        <a:pt x="1230033" y="319984"/>
                      </a:lnTo>
                      <a:lnTo>
                        <a:pt x="1250034" y="179991"/>
                      </a:lnTo>
                      <a:lnTo>
                        <a:pt x="1230033"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6" name="Freeform 225"/>
                <p:cNvSpPr/>
                <p:nvPr/>
              </p:nvSpPr>
              <p:spPr>
                <a:xfrm>
                  <a:off x="7378218" y="1407279"/>
                  <a:ext cx="782598" cy="632463"/>
                </a:xfrm>
                <a:custGeom>
                  <a:avLst/>
                  <a:gdLst>
                    <a:gd name="connsiteX0" fmla="*/ 2170059 w 2190060"/>
                    <a:gd name="connsiteY0" fmla="*/ 0 h 1769914"/>
                    <a:gd name="connsiteX1" fmla="*/ 1990054 w 2190060"/>
                    <a:gd name="connsiteY1" fmla="*/ 59997 h 1769914"/>
                    <a:gd name="connsiteX2" fmla="*/ 1870051 w 2190060"/>
                    <a:gd name="connsiteY2" fmla="*/ 69997 h 1769914"/>
                    <a:gd name="connsiteX3" fmla="*/ 1740047 w 2190060"/>
                    <a:gd name="connsiteY3" fmla="*/ 179992 h 1769914"/>
                    <a:gd name="connsiteX4" fmla="*/ 1520041 w 2190060"/>
                    <a:gd name="connsiteY4" fmla="*/ 489977 h 1769914"/>
                    <a:gd name="connsiteX5" fmla="*/ 1170032 w 2190060"/>
                    <a:gd name="connsiteY5" fmla="*/ 659968 h 1769914"/>
                    <a:gd name="connsiteX6" fmla="*/ 860023 w 2190060"/>
                    <a:gd name="connsiteY6" fmla="*/ 819961 h 1769914"/>
                    <a:gd name="connsiteX7" fmla="*/ 820022 w 2190060"/>
                    <a:gd name="connsiteY7" fmla="*/ 939955 h 1769914"/>
                    <a:gd name="connsiteX8" fmla="*/ 600016 w 2190060"/>
                    <a:gd name="connsiteY8" fmla="*/ 1139945 h 1769914"/>
                    <a:gd name="connsiteX9" fmla="*/ 420011 w 2190060"/>
                    <a:gd name="connsiteY9" fmla="*/ 1419931 h 1769914"/>
                    <a:gd name="connsiteX10" fmla="*/ 170004 w 2190060"/>
                    <a:gd name="connsiteY10" fmla="*/ 1519926 h 1769914"/>
                    <a:gd name="connsiteX11" fmla="*/ 0 w 2190060"/>
                    <a:gd name="connsiteY11" fmla="*/ 1689918 h 1769914"/>
                    <a:gd name="connsiteX12" fmla="*/ 30001 w 2190060"/>
                    <a:gd name="connsiteY12" fmla="*/ 1769914 h 1769914"/>
                    <a:gd name="connsiteX13" fmla="*/ 260007 w 2190060"/>
                    <a:gd name="connsiteY13" fmla="*/ 1569924 h 1769914"/>
                    <a:gd name="connsiteX14" fmla="*/ 480013 w 2190060"/>
                    <a:gd name="connsiteY14" fmla="*/ 1489928 h 1769914"/>
                    <a:gd name="connsiteX15" fmla="*/ 610016 w 2190060"/>
                    <a:gd name="connsiteY15" fmla="*/ 1299937 h 1769914"/>
                    <a:gd name="connsiteX16" fmla="*/ 750020 w 2190060"/>
                    <a:gd name="connsiteY16" fmla="*/ 1129945 h 1769914"/>
                    <a:gd name="connsiteX17" fmla="*/ 890024 w 2190060"/>
                    <a:gd name="connsiteY17" fmla="*/ 989952 h 1769914"/>
                    <a:gd name="connsiteX18" fmla="*/ 1150031 w 2190060"/>
                    <a:gd name="connsiteY18" fmla="*/ 759963 h 1769914"/>
                    <a:gd name="connsiteX19" fmla="*/ 1450039 w 2190060"/>
                    <a:gd name="connsiteY19" fmla="*/ 629970 h 1769914"/>
                    <a:gd name="connsiteX20" fmla="*/ 1610044 w 2190060"/>
                    <a:gd name="connsiteY20" fmla="*/ 519975 h 1769914"/>
                    <a:gd name="connsiteX21" fmla="*/ 1760048 w 2190060"/>
                    <a:gd name="connsiteY21" fmla="*/ 379982 h 1769914"/>
                    <a:gd name="connsiteX22" fmla="*/ 1870051 w 2190060"/>
                    <a:gd name="connsiteY22" fmla="*/ 219990 h 1769914"/>
                    <a:gd name="connsiteX23" fmla="*/ 1970054 w 2190060"/>
                    <a:gd name="connsiteY23" fmla="*/ 169992 h 1769914"/>
                    <a:gd name="connsiteX24" fmla="*/ 2190060 w 2190060"/>
                    <a:gd name="connsiteY24" fmla="*/ 139994 h 1769914"/>
                    <a:gd name="connsiteX25" fmla="*/ 2170059 w 2190060"/>
                    <a:gd name="connsiteY25" fmla="*/ 0 h 176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0060" h="1769914">
                      <a:moveTo>
                        <a:pt x="2170059" y="0"/>
                      </a:moveTo>
                      <a:lnTo>
                        <a:pt x="1990054" y="59997"/>
                      </a:lnTo>
                      <a:lnTo>
                        <a:pt x="1870051" y="69997"/>
                      </a:lnTo>
                      <a:lnTo>
                        <a:pt x="1740047" y="179992"/>
                      </a:lnTo>
                      <a:lnTo>
                        <a:pt x="1520041" y="489977"/>
                      </a:lnTo>
                      <a:lnTo>
                        <a:pt x="1170032" y="659968"/>
                      </a:lnTo>
                      <a:lnTo>
                        <a:pt x="860023" y="819961"/>
                      </a:lnTo>
                      <a:lnTo>
                        <a:pt x="820022" y="939955"/>
                      </a:lnTo>
                      <a:lnTo>
                        <a:pt x="600016" y="1139945"/>
                      </a:lnTo>
                      <a:lnTo>
                        <a:pt x="420011" y="1419931"/>
                      </a:lnTo>
                      <a:lnTo>
                        <a:pt x="170004" y="1519926"/>
                      </a:lnTo>
                      <a:lnTo>
                        <a:pt x="0" y="1689918"/>
                      </a:lnTo>
                      <a:lnTo>
                        <a:pt x="30001" y="1769914"/>
                      </a:lnTo>
                      <a:lnTo>
                        <a:pt x="260007" y="1569924"/>
                      </a:lnTo>
                      <a:lnTo>
                        <a:pt x="480013" y="1489928"/>
                      </a:lnTo>
                      <a:lnTo>
                        <a:pt x="610016" y="1299937"/>
                      </a:lnTo>
                      <a:lnTo>
                        <a:pt x="750020" y="1129945"/>
                      </a:lnTo>
                      <a:lnTo>
                        <a:pt x="890024" y="989952"/>
                      </a:lnTo>
                      <a:lnTo>
                        <a:pt x="1150031" y="759963"/>
                      </a:lnTo>
                      <a:lnTo>
                        <a:pt x="1450039" y="629970"/>
                      </a:lnTo>
                      <a:lnTo>
                        <a:pt x="1610044" y="519975"/>
                      </a:lnTo>
                      <a:lnTo>
                        <a:pt x="1760048" y="379982"/>
                      </a:lnTo>
                      <a:lnTo>
                        <a:pt x="1870051" y="219990"/>
                      </a:lnTo>
                      <a:lnTo>
                        <a:pt x="1970054" y="169992"/>
                      </a:lnTo>
                      <a:lnTo>
                        <a:pt x="2190060" y="139994"/>
                      </a:lnTo>
                      <a:lnTo>
                        <a:pt x="2170059"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7" name="Freeform 226"/>
                <p:cNvSpPr/>
                <p:nvPr/>
              </p:nvSpPr>
              <p:spPr>
                <a:xfrm>
                  <a:off x="7824906" y="1682418"/>
                  <a:ext cx="450262" cy="857576"/>
                </a:xfrm>
                <a:custGeom>
                  <a:avLst/>
                  <a:gdLst>
                    <a:gd name="connsiteX0" fmla="*/ 20001 w 1260034"/>
                    <a:gd name="connsiteY0" fmla="*/ 0 h 2399883"/>
                    <a:gd name="connsiteX1" fmla="*/ 270007 w 1260034"/>
                    <a:gd name="connsiteY1" fmla="*/ 359982 h 2399883"/>
                    <a:gd name="connsiteX2" fmla="*/ 420011 w 1260034"/>
                    <a:gd name="connsiteY2" fmla="*/ 709965 h 2399883"/>
                    <a:gd name="connsiteX3" fmla="*/ 540015 w 1260034"/>
                    <a:gd name="connsiteY3" fmla="*/ 979952 h 2399883"/>
                    <a:gd name="connsiteX4" fmla="*/ 560015 w 1260034"/>
                    <a:gd name="connsiteY4" fmla="*/ 1169943 h 2399883"/>
                    <a:gd name="connsiteX5" fmla="*/ 760021 w 1260034"/>
                    <a:gd name="connsiteY5" fmla="*/ 1419931 h 2399883"/>
                    <a:gd name="connsiteX6" fmla="*/ 850023 w 1260034"/>
                    <a:gd name="connsiteY6" fmla="*/ 1589923 h 2399883"/>
                    <a:gd name="connsiteX7" fmla="*/ 920025 w 1260034"/>
                    <a:gd name="connsiteY7" fmla="*/ 1679918 h 2399883"/>
                    <a:gd name="connsiteX8" fmla="*/ 1050029 w 1260034"/>
                    <a:gd name="connsiteY8" fmla="*/ 1769914 h 2399883"/>
                    <a:gd name="connsiteX9" fmla="*/ 1040028 w 1260034"/>
                    <a:gd name="connsiteY9" fmla="*/ 1929906 h 2399883"/>
                    <a:gd name="connsiteX10" fmla="*/ 1100030 w 1260034"/>
                    <a:gd name="connsiteY10" fmla="*/ 2129896 h 2399883"/>
                    <a:gd name="connsiteX11" fmla="*/ 1190033 w 1260034"/>
                    <a:gd name="connsiteY11" fmla="*/ 2269890 h 2399883"/>
                    <a:gd name="connsiteX12" fmla="*/ 1190033 w 1260034"/>
                    <a:gd name="connsiteY12" fmla="*/ 2269890 h 2399883"/>
                    <a:gd name="connsiteX13" fmla="*/ 1260034 w 1260034"/>
                    <a:gd name="connsiteY13" fmla="*/ 2329887 h 2399883"/>
                    <a:gd name="connsiteX14" fmla="*/ 1260034 w 1260034"/>
                    <a:gd name="connsiteY14" fmla="*/ 2329887 h 2399883"/>
                    <a:gd name="connsiteX15" fmla="*/ 1130031 w 1260034"/>
                    <a:gd name="connsiteY15" fmla="*/ 2399883 h 2399883"/>
                    <a:gd name="connsiteX16" fmla="*/ 1110030 w 1260034"/>
                    <a:gd name="connsiteY16" fmla="*/ 2169894 h 2399883"/>
                    <a:gd name="connsiteX17" fmla="*/ 1100030 w 1260034"/>
                    <a:gd name="connsiteY17" fmla="*/ 2149895 h 2399883"/>
                    <a:gd name="connsiteX18" fmla="*/ 1040028 w 1260034"/>
                    <a:gd name="connsiteY18" fmla="*/ 2139896 h 2399883"/>
                    <a:gd name="connsiteX19" fmla="*/ 1000027 w 1260034"/>
                    <a:gd name="connsiteY19" fmla="*/ 1979904 h 2399883"/>
                    <a:gd name="connsiteX20" fmla="*/ 920025 w 1260034"/>
                    <a:gd name="connsiteY20" fmla="*/ 2189894 h 2399883"/>
                    <a:gd name="connsiteX21" fmla="*/ 860023 w 1260034"/>
                    <a:gd name="connsiteY21" fmla="*/ 2189894 h 2399883"/>
                    <a:gd name="connsiteX22" fmla="*/ 940026 w 1260034"/>
                    <a:gd name="connsiteY22" fmla="*/ 1939906 h 2399883"/>
                    <a:gd name="connsiteX23" fmla="*/ 940026 w 1260034"/>
                    <a:gd name="connsiteY23" fmla="*/ 1759914 h 2399883"/>
                    <a:gd name="connsiteX24" fmla="*/ 750020 w 1260034"/>
                    <a:gd name="connsiteY24" fmla="*/ 1529926 h 2399883"/>
                    <a:gd name="connsiteX25" fmla="*/ 710019 w 1260034"/>
                    <a:gd name="connsiteY25" fmla="*/ 1449929 h 2399883"/>
                    <a:gd name="connsiteX26" fmla="*/ 670018 w 1260034"/>
                    <a:gd name="connsiteY26" fmla="*/ 1389932 h 2399883"/>
                    <a:gd name="connsiteX27" fmla="*/ 660018 w 1260034"/>
                    <a:gd name="connsiteY27" fmla="*/ 1369933 h 2399883"/>
                    <a:gd name="connsiteX28" fmla="*/ 660018 w 1260034"/>
                    <a:gd name="connsiteY28" fmla="*/ 1369933 h 2399883"/>
                    <a:gd name="connsiteX29" fmla="*/ 520014 w 1260034"/>
                    <a:gd name="connsiteY29" fmla="*/ 1209941 h 2399883"/>
                    <a:gd name="connsiteX30" fmla="*/ 460013 w 1260034"/>
                    <a:gd name="connsiteY30" fmla="*/ 1039949 h 2399883"/>
                    <a:gd name="connsiteX31" fmla="*/ 420011 w 1260034"/>
                    <a:gd name="connsiteY31" fmla="*/ 889957 h 2399883"/>
                    <a:gd name="connsiteX32" fmla="*/ 310008 w 1260034"/>
                    <a:gd name="connsiteY32" fmla="*/ 699966 h 2399883"/>
                    <a:gd name="connsiteX33" fmla="*/ 160004 w 1260034"/>
                    <a:gd name="connsiteY33" fmla="*/ 439979 h 2399883"/>
                    <a:gd name="connsiteX34" fmla="*/ 0 w 1260034"/>
                    <a:gd name="connsiteY34" fmla="*/ 129994 h 2399883"/>
                    <a:gd name="connsiteX35" fmla="*/ 20001 w 1260034"/>
                    <a:gd name="connsiteY35" fmla="*/ 0 h 239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60034" h="2399883">
                      <a:moveTo>
                        <a:pt x="20001" y="0"/>
                      </a:moveTo>
                      <a:lnTo>
                        <a:pt x="270007" y="359982"/>
                      </a:lnTo>
                      <a:lnTo>
                        <a:pt x="420011" y="709965"/>
                      </a:lnTo>
                      <a:lnTo>
                        <a:pt x="540015" y="979952"/>
                      </a:lnTo>
                      <a:lnTo>
                        <a:pt x="560015" y="1169943"/>
                      </a:lnTo>
                      <a:lnTo>
                        <a:pt x="760021" y="1419931"/>
                      </a:lnTo>
                      <a:lnTo>
                        <a:pt x="850023" y="1589923"/>
                      </a:lnTo>
                      <a:lnTo>
                        <a:pt x="920025" y="1679918"/>
                      </a:lnTo>
                      <a:lnTo>
                        <a:pt x="1050029" y="1769914"/>
                      </a:lnTo>
                      <a:lnTo>
                        <a:pt x="1040028" y="1929906"/>
                      </a:lnTo>
                      <a:lnTo>
                        <a:pt x="1100030" y="2129896"/>
                      </a:lnTo>
                      <a:lnTo>
                        <a:pt x="1190033" y="2269890"/>
                      </a:lnTo>
                      <a:lnTo>
                        <a:pt x="1190033" y="2269890"/>
                      </a:lnTo>
                      <a:lnTo>
                        <a:pt x="1260034" y="2329887"/>
                      </a:lnTo>
                      <a:lnTo>
                        <a:pt x="1260034" y="2329887"/>
                      </a:lnTo>
                      <a:lnTo>
                        <a:pt x="1130031" y="2399883"/>
                      </a:lnTo>
                      <a:cubicBezTo>
                        <a:pt x="1127055" y="2346316"/>
                        <a:pt x="1129564" y="2238256"/>
                        <a:pt x="1110030" y="2169894"/>
                      </a:cubicBezTo>
                      <a:cubicBezTo>
                        <a:pt x="1107982" y="2162728"/>
                        <a:pt x="1103363" y="2156561"/>
                        <a:pt x="1100030" y="2149895"/>
                      </a:cubicBezTo>
                      <a:lnTo>
                        <a:pt x="1040028" y="2139896"/>
                      </a:lnTo>
                      <a:lnTo>
                        <a:pt x="1000027" y="1979904"/>
                      </a:lnTo>
                      <a:lnTo>
                        <a:pt x="920025" y="2189894"/>
                      </a:lnTo>
                      <a:lnTo>
                        <a:pt x="860023" y="2189894"/>
                      </a:lnTo>
                      <a:lnTo>
                        <a:pt x="940026" y="1939906"/>
                      </a:lnTo>
                      <a:lnTo>
                        <a:pt x="940026" y="1759914"/>
                      </a:lnTo>
                      <a:lnTo>
                        <a:pt x="750020" y="1529926"/>
                      </a:lnTo>
                      <a:cubicBezTo>
                        <a:pt x="736686" y="1503260"/>
                        <a:pt x="724811" y="1475814"/>
                        <a:pt x="710019" y="1449929"/>
                      </a:cubicBezTo>
                      <a:cubicBezTo>
                        <a:pt x="698093" y="1429060"/>
                        <a:pt x="680768" y="1411431"/>
                        <a:pt x="670018" y="1389932"/>
                      </a:cubicBezTo>
                      <a:lnTo>
                        <a:pt x="660018" y="1369933"/>
                      </a:lnTo>
                      <a:lnTo>
                        <a:pt x="660018" y="1369933"/>
                      </a:lnTo>
                      <a:lnTo>
                        <a:pt x="520014" y="1209941"/>
                      </a:lnTo>
                      <a:lnTo>
                        <a:pt x="460013" y="1039949"/>
                      </a:lnTo>
                      <a:lnTo>
                        <a:pt x="420011" y="889957"/>
                      </a:lnTo>
                      <a:lnTo>
                        <a:pt x="310008" y="699966"/>
                      </a:lnTo>
                      <a:lnTo>
                        <a:pt x="160004" y="439979"/>
                      </a:lnTo>
                      <a:lnTo>
                        <a:pt x="0" y="129994"/>
                      </a:lnTo>
                      <a:lnTo>
                        <a:pt x="20001" y="0"/>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8" name="Freeform 227"/>
                <p:cNvSpPr/>
                <p:nvPr/>
              </p:nvSpPr>
              <p:spPr>
                <a:xfrm>
                  <a:off x="7767731" y="992784"/>
                  <a:ext cx="207263" cy="1490039"/>
                </a:xfrm>
                <a:custGeom>
                  <a:avLst/>
                  <a:gdLst>
                    <a:gd name="connsiteX0" fmla="*/ 260007 w 580015"/>
                    <a:gd name="connsiteY0" fmla="*/ 2719868 h 4169797"/>
                    <a:gd name="connsiteX1" fmla="*/ 320008 w 580015"/>
                    <a:gd name="connsiteY1" fmla="*/ 3269841 h 4169797"/>
                    <a:gd name="connsiteX2" fmla="*/ 370010 w 580015"/>
                    <a:gd name="connsiteY2" fmla="*/ 3569826 h 4169797"/>
                    <a:gd name="connsiteX3" fmla="*/ 370010 w 580015"/>
                    <a:gd name="connsiteY3" fmla="*/ 3929809 h 4169797"/>
                    <a:gd name="connsiteX4" fmla="*/ 370010 w 580015"/>
                    <a:gd name="connsiteY4" fmla="*/ 4089801 h 4169797"/>
                    <a:gd name="connsiteX5" fmla="*/ 480013 w 580015"/>
                    <a:gd name="connsiteY5" fmla="*/ 4169797 h 4169797"/>
                    <a:gd name="connsiteX6" fmla="*/ 580015 w 580015"/>
                    <a:gd name="connsiteY6" fmla="*/ 4129799 h 4169797"/>
                    <a:gd name="connsiteX7" fmla="*/ 480013 w 580015"/>
                    <a:gd name="connsiteY7" fmla="*/ 3779816 h 4169797"/>
                    <a:gd name="connsiteX8" fmla="*/ 480013 w 580015"/>
                    <a:gd name="connsiteY8" fmla="*/ 3409834 h 4169797"/>
                    <a:gd name="connsiteX9" fmla="*/ 420011 w 580015"/>
                    <a:gd name="connsiteY9" fmla="*/ 2989854 h 4169797"/>
                    <a:gd name="connsiteX10" fmla="*/ 360009 w 580015"/>
                    <a:gd name="connsiteY10" fmla="*/ 2619872 h 4169797"/>
                    <a:gd name="connsiteX11" fmla="*/ 300008 w 580015"/>
                    <a:gd name="connsiteY11" fmla="*/ 2349886 h 4169797"/>
                    <a:gd name="connsiteX12" fmla="*/ 230006 w 580015"/>
                    <a:gd name="connsiteY12" fmla="*/ 2009902 h 4169797"/>
                    <a:gd name="connsiteX13" fmla="*/ 190005 w 580015"/>
                    <a:gd name="connsiteY13" fmla="*/ 1499927 h 4169797"/>
                    <a:gd name="connsiteX14" fmla="*/ 190005 w 580015"/>
                    <a:gd name="connsiteY14" fmla="*/ 1099946 h 4169797"/>
                    <a:gd name="connsiteX15" fmla="*/ 250006 w 580015"/>
                    <a:gd name="connsiteY15" fmla="*/ 619970 h 4169797"/>
                    <a:gd name="connsiteX16" fmla="*/ 250006 w 580015"/>
                    <a:gd name="connsiteY16" fmla="*/ 329984 h 4169797"/>
                    <a:gd name="connsiteX17" fmla="*/ 230006 w 580015"/>
                    <a:gd name="connsiteY17" fmla="*/ 29998 h 4169797"/>
                    <a:gd name="connsiteX18" fmla="*/ 110003 w 580015"/>
                    <a:gd name="connsiteY18" fmla="*/ 0 h 4169797"/>
                    <a:gd name="connsiteX19" fmla="*/ 0 w 580015"/>
                    <a:gd name="connsiteY19" fmla="*/ 379981 h 4169797"/>
                    <a:gd name="connsiteX20" fmla="*/ 0 w 580015"/>
                    <a:gd name="connsiteY20" fmla="*/ 769962 h 4169797"/>
                    <a:gd name="connsiteX21" fmla="*/ 0 w 580015"/>
                    <a:gd name="connsiteY21" fmla="*/ 1039949 h 4169797"/>
                    <a:gd name="connsiteX22" fmla="*/ 30000 w 580015"/>
                    <a:gd name="connsiteY22" fmla="*/ 1369933 h 4169797"/>
                    <a:gd name="connsiteX23" fmla="*/ 100002 w 580015"/>
                    <a:gd name="connsiteY23" fmla="*/ 1749915 h 4169797"/>
                    <a:gd name="connsiteX24" fmla="*/ 130003 w 580015"/>
                    <a:gd name="connsiteY24" fmla="*/ 2129896 h 4169797"/>
                    <a:gd name="connsiteX25" fmla="*/ 220006 w 580015"/>
                    <a:gd name="connsiteY25" fmla="*/ 2409883 h 4169797"/>
                    <a:gd name="connsiteX26" fmla="*/ 230006 w 580015"/>
                    <a:gd name="connsiteY26" fmla="*/ 2539876 h 4169797"/>
                    <a:gd name="connsiteX27" fmla="*/ 260007 w 580015"/>
                    <a:gd name="connsiteY27" fmla="*/ 2719868 h 4169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015" h="4169797">
                      <a:moveTo>
                        <a:pt x="260007" y="2719868"/>
                      </a:moveTo>
                      <a:lnTo>
                        <a:pt x="320008" y="3269841"/>
                      </a:lnTo>
                      <a:lnTo>
                        <a:pt x="370010" y="3569826"/>
                      </a:lnTo>
                      <a:lnTo>
                        <a:pt x="370010" y="3929809"/>
                      </a:lnTo>
                      <a:lnTo>
                        <a:pt x="370010" y="4089801"/>
                      </a:lnTo>
                      <a:lnTo>
                        <a:pt x="480013" y="4169797"/>
                      </a:lnTo>
                      <a:lnTo>
                        <a:pt x="580015" y="4129799"/>
                      </a:lnTo>
                      <a:lnTo>
                        <a:pt x="480013" y="3779816"/>
                      </a:lnTo>
                      <a:lnTo>
                        <a:pt x="480013" y="3409834"/>
                      </a:lnTo>
                      <a:lnTo>
                        <a:pt x="420011" y="2989854"/>
                      </a:lnTo>
                      <a:lnTo>
                        <a:pt x="360009" y="2619872"/>
                      </a:lnTo>
                      <a:lnTo>
                        <a:pt x="300008" y="2349886"/>
                      </a:lnTo>
                      <a:lnTo>
                        <a:pt x="230006" y="2009902"/>
                      </a:lnTo>
                      <a:lnTo>
                        <a:pt x="190005" y="1499927"/>
                      </a:lnTo>
                      <a:lnTo>
                        <a:pt x="190005" y="1099946"/>
                      </a:lnTo>
                      <a:lnTo>
                        <a:pt x="250006" y="619970"/>
                      </a:lnTo>
                      <a:lnTo>
                        <a:pt x="250006" y="329984"/>
                      </a:lnTo>
                      <a:lnTo>
                        <a:pt x="230006" y="29998"/>
                      </a:lnTo>
                      <a:lnTo>
                        <a:pt x="110003" y="0"/>
                      </a:lnTo>
                      <a:lnTo>
                        <a:pt x="0" y="379981"/>
                      </a:lnTo>
                      <a:lnTo>
                        <a:pt x="0" y="769962"/>
                      </a:lnTo>
                      <a:lnTo>
                        <a:pt x="0" y="1039949"/>
                      </a:lnTo>
                      <a:lnTo>
                        <a:pt x="30000" y="1369933"/>
                      </a:lnTo>
                      <a:lnTo>
                        <a:pt x="100002" y="1749915"/>
                      </a:lnTo>
                      <a:lnTo>
                        <a:pt x="130003" y="2129896"/>
                      </a:lnTo>
                      <a:lnTo>
                        <a:pt x="220006" y="2409883"/>
                      </a:lnTo>
                      <a:lnTo>
                        <a:pt x="230006" y="2539876"/>
                      </a:lnTo>
                      <a:lnTo>
                        <a:pt x="260007" y="2719868"/>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9" name="Freeform 228"/>
                <p:cNvSpPr/>
                <p:nvPr/>
              </p:nvSpPr>
              <p:spPr>
                <a:xfrm>
                  <a:off x="7471129" y="1460878"/>
                  <a:ext cx="496717" cy="385910"/>
                </a:xfrm>
                <a:custGeom>
                  <a:avLst/>
                  <a:gdLst>
                    <a:gd name="connsiteX0" fmla="*/ 10000 w 1390038"/>
                    <a:gd name="connsiteY0" fmla="*/ 39998 h 1079948"/>
                    <a:gd name="connsiteX1" fmla="*/ 300008 w 1390038"/>
                    <a:gd name="connsiteY1" fmla="*/ 0 h 1079948"/>
                    <a:gd name="connsiteX2" fmla="*/ 500014 w 1390038"/>
                    <a:gd name="connsiteY2" fmla="*/ 69997 h 1079948"/>
                    <a:gd name="connsiteX3" fmla="*/ 730020 w 1390038"/>
                    <a:gd name="connsiteY3" fmla="*/ 149993 h 1079948"/>
                    <a:gd name="connsiteX4" fmla="*/ 980027 w 1390038"/>
                    <a:gd name="connsiteY4" fmla="*/ 279986 h 1079948"/>
                    <a:gd name="connsiteX5" fmla="*/ 1160032 w 1390038"/>
                    <a:gd name="connsiteY5" fmla="*/ 429979 h 1079948"/>
                    <a:gd name="connsiteX6" fmla="*/ 1310036 w 1390038"/>
                    <a:gd name="connsiteY6" fmla="*/ 549973 h 1079948"/>
                    <a:gd name="connsiteX7" fmla="*/ 1390038 w 1390038"/>
                    <a:gd name="connsiteY7" fmla="*/ 719965 h 1079948"/>
                    <a:gd name="connsiteX8" fmla="*/ 1390038 w 1390038"/>
                    <a:gd name="connsiteY8" fmla="*/ 719965 h 1079948"/>
                    <a:gd name="connsiteX9" fmla="*/ 1360037 w 1390038"/>
                    <a:gd name="connsiteY9" fmla="*/ 1009951 h 1079948"/>
                    <a:gd name="connsiteX10" fmla="*/ 1360037 w 1390038"/>
                    <a:gd name="connsiteY10" fmla="*/ 1009951 h 1079948"/>
                    <a:gd name="connsiteX11" fmla="*/ 1300035 w 1390038"/>
                    <a:gd name="connsiteY11" fmla="*/ 1079948 h 1079948"/>
                    <a:gd name="connsiteX12" fmla="*/ 1260034 w 1390038"/>
                    <a:gd name="connsiteY12" fmla="*/ 939954 h 1079948"/>
                    <a:gd name="connsiteX13" fmla="*/ 1260034 w 1390038"/>
                    <a:gd name="connsiteY13" fmla="*/ 769963 h 1079948"/>
                    <a:gd name="connsiteX14" fmla="*/ 1250034 w 1390038"/>
                    <a:gd name="connsiteY14" fmla="*/ 629969 h 1079948"/>
                    <a:gd name="connsiteX15" fmla="*/ 1070029 w 1390038"/>
                    <a:gd name="connsiteY15" fmla="*/ 489976 h 1079948"/>
                    <a:gd name="connsiteX16" fmla="*/ 860023 w 1390038"/>
                    <a:gd name="connsiteY16" fmla="*/ 329984 h 1079948"/>
                    <a:gd name="connsiteX17" fmla="*/ 690019 w 1390038"/>
                    <a:gd name="connsiteY17" fmla="*/ 259987 h 1079948"/>
                    <a:gd name="connsiteX18" fmla="*/ 570015 w 1390038"/>
                    <a:gd name="connsiteY18" fmla="*/ 189991 h 1079948"/>
                    <a:gd name="connsiteX19" fmla="*/ 420011 w 1390038"/>
                    <a:gd name="connsiteY19" fmla="*/ 129994 h 1079948"/>
                    <a:gd name="connsiteX20" fmla="*/ 310008 w 1390038"/>
                    <a:gd name="connsiteY20" fmla="*/ 89996 h 1079948"/>
                    <a:gd name="connsiteX21" fmla="*/ 220006 w 1390038"/>
                    <a:gd name="connsiteY21" fmla="*/ 89996 h 1079948"/>
                    <a:gd name="connsiteX22" fmla="*/ 110003 w 1390038"/>
                    <a:gd name="connsiteY22" fmla="*/ 89996 h 1079948"/>
                    <a:gd name="connsiteX23" fmla="*/ 0 w 1390038"/>
                    <a:gd name="connsiteY23" fmla="*/ 89996 h 1079948"/>
                    <a:gd name="connsiteX24" fmla="*/ 0 w 1390038"/>
                    <a:gd name="connsiteY24" fmla="*/ 89996 h 1079948"/>
                    <a:gd name="connsiteX25" fmla="*/ 10000 w 1390038"/>
                    <a:gd name="connsiteY25" fmla="*/ 39998 h 107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90038" h="1079948">
                      <a:moveTo>
                        <a:pt x="10000" y="39998"/>
                      </a:moveTo>
                      <a:lnTo>
                        <a:pt x="300008" y="0"/>
                      </a:lnTo>
                      <a:lnTo>
                        <a:pt x="500014" y="69997"/>
                      </a:lnTo>
                      <a:lnTo>
                        <a:pt x="730020" y="149993"/>
                      </a:lnTo>
                      <a:lnTo>
                        <a:pt x="980027" y="279986"/>
                      </a:lnTo>
                      <a:lnTo>
                        <a:pt x="1160032" y="429979"/>
                      </a:lnTo>
                      <a:lnTo>
                        <a:pt x="1310036" y="549973"/>
                      </a:lnTo>
                      <a:lnTo>
                        <a:pt x="1390038" y="719965"/>
                      </a:lnTo>
                      <a:lnTo>
                        <a:pt x="1390038" y="719965"/>
                      </a:lnTo>
                      <a:lnTo>
                        <a:pt x="1360037" y="1009951"/>
                      </a:lnTo>
                      <a:lnTo>
                        <a:pt x="1360037" y="1009951"/>
                      </a:lnTo>
                      <a:lnTo>
                        <a:pt x="1300035" y="1079948"/>
                      </a:lnTo>
                      <a:lnTo>
                        <a:pt x="1260034" y="939954"/>
                      </a:lnTo>
                      <a:lnTo>
                        <a:pt x="1260034" y="769963"/>
                      </a:lnTo>
                      <a:lnTo>
                        <a:pt x="1250034" y="629969"/>
                      </a:lnTo>
                      <a:lnTo>
                        <a:pt x="1070029" y="489976"/>
                      </a:lnTo>
                      <a:lnTo>
                        <a:pt x="860023" y="329984"/>
                      </a:lnTo>
                      <a:lnTo>
                        <a:pt x="690019" y="259987"/>
                      </a:lnTo>
                      <a:lnTo>
                        <a:pt x="570015" y="189991"/>
                      </a:lnTo>
                      <a:lnTo>
                        <a:pt x="420011" y="129994"/>
                      </a:lnTo>
                      <a:lnTo>
                        <a:pt x="310008" y="89996"/>
                      </a:lnTo>
                      <a:lnTo>
                        <a:pt x="220006" y="89996"/>
                      </a:lnTo>
                      <a:lnTo>
                        <a:pt x="110003" y="89996"/>
                      </a:lnTo>
                      <a:lnTo>
                        <a:pt x="0" y="89996"/>
                      </a:lnTo>
                      <a:lnTo>
                        <a:pt x="0" y="89996"/>
                      </a:lnTo>
                      <a:lnTo>
                        <a:pt x="10000" y="39998"/>
                      </a:lnTo>
                      <a:close/>
                    </a:path>
                  </a:pathLst>
                </a:custGeom>
                <a:solidFill>
                  <a:srgbClr val="8EB4E3"/>
                </a:solidFill>
                <a:ln>
                  <a:solidFill>
                    <a:srgbClr val="BBD2E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0" name="Freeform 229"/>
                <p:cNvSpPr/>
                <p:nvPr/>
              </p:nvSpPr>
              <p:spPr>
                <a:xfrm>
                  <a:off x="7491140" y="1357253"/>
                  <a:ext cx="191182" cy="119703"/>
                </a:xfrm>
                <a:custGeom>
                  <a:avLst/>
                  <a:gdLst>
                    <a:gd name="connsiteX0" fmla="*/ 95002 w 535014"/>
                    <a:gd name="connsiteY0" fmla="*/ 279987 h 334984"/>
                    <a:gd name="connsiteX1" fmla="*/ 155004 w 535014"/>
                    <a:gd name="connsiteY1" fmla="*/ 264988 h 334984"/>
                    <a:gd name="connsiteX2" fmla="*/ 285007 w 535014"/>
                    <a:gd name="connsiteY2" fmla="*/ 289986 h 334984"/>
                    <a:gd name="connsiteX3" fmla="*/ 285007 w 535014"/>
                    <a:gd name="connsiteY3" fmla="*/ 289986 h 334984"/>
                    <a:gd name="connsiteX4" fmla="*/ 355009 w 535014"/>
                    <a:gd name="connsiteY4" fmla="*/ 304986 h 334984"/>
                    <a:gd name="connsiteX5" fmla="*/ 395010 w 535014"/>
                    <a:gd name="connsiteY5" fmla="*/ 334984 h 334984"/>
                    <a:gd name="connsiteX6" fmla="*/ 425011 w 535014"/>
                    <a:gd name="connsiteY6" fmla="*/ 299986 h 334984"/>
                    <a:gd name="connsiteX7" fmla="*/ 395010 w 535014"/>
                    <a:gd name="connsiteY7" fmla="*/ 264988 h 334984"/>
                    <a:gd name="connsiteX8" fmla="*/ 335009 w 535014"/>
                    <a:gd name="connsiteY8" fmla="*/ 244989 h 334984"/>
                    <a:gd name="connsiteX9" fmla="*/ 300008 w 535014"/>
                    <a:gd name="connsiteY9" fmla="*/ 209990 h 334984"/>
                    <a:gd name="connsiteX10" fmla="*/ 235006 w 535014"/>
                    <a:gd name="connsiteY10" fmla="*/ 209990 h 334984"/>
                    <a:gd name="connsiteX11" fmla="*/ 235006 w 535014"/>
                    <a:gd name="connsiteY11" fmla="*/ 209990 h 334984"/>
                    <a:gd name="connsiteX12" fmla="*/ 220006 w 535014"/>
                    <a:gd name="connsiteY12" fmla="*/ 169992 h 334984"/>
                    <a:gd name="connsiteX13" fmla="*/ 325008 w 535014"/>
                    <a:gd name="connsiteY13" fmla="*/ 184991 h 334984"/>
                    <a:gd name="connsiteX14" fmla="*/ 390010 w 535014"/>
                    <a:gd name="connsiteY14" fmla="*/ 209990 h 334984"/>
                    <a:gd name="connsiteX15" fmla="*/ 390010 w 535014"/>
                    <a:gd name="connsiteY15" fmla="*/ 209990 h 334984"/>
                    <a:gd name="connsiteX16" fmla="*/ 440012 w 535014"/>
                    <a:gd name="connsiteY16" fmla="*/ 264988 h 334984"/>
                    <a:gd name="connsiteX17" fmla="*/ 440012 w 535014"/>
                    <a:gd name="connsiteY17" fmla="*/ 264988 h 334984"/>
                    <a:gd name="connsiteX18" fmla="*/ 445012 w 535014"/>
                    <a:gd name="connsiteY18" fmla="*/ 189991 h 334984"/>
                    <a:gd name="connsiteX19" fmla="*/ 390010 w 535014"/>
                    <a:gd name="connsiteY19" fmla="*/ 149993 h 334984"/>
                    <a:gd name="connsiteX20" fmla="*/ 335009 w 535014"/>
                    <a:gd name="connsiteY20" fmla="*/ 139994 h 334984"/>
                    <a:gd name="connsiteX21" fmla="*/ 245006 w 535014"/>
                    <a:gd name="connsiteY21" fmla="*/ 119995 h 334984"/>
                    <a:gd name="connsiteX22" fmla="*/ 420011 w 535014"/>
                    <a:gd name="connsiteY22" fmla="*/ 134994 h 334984"/>
                    <a:gd name="connsiteX23" fmla="*/ 420011 w 535014"/>
                    <a:gd name="connsiteY23" fmla="*/ 134994 h 334984"/>
                    <a:gd name="connsiteX24" fmla="*/ 495013 w 535014"/>
                    <a:gd name="connsiteY24" fmla="*/ 189991 h 334984"/>
                    <a:gd name="connsiteX25" fmla="*/ 535014 w 535014"/>
                    <a:gd name="connsiteY25" fmla="*/ 154993 h 334984"/>
                    <a:gd name="connsiteX26" fmla="*/ 455012 w 535014"/>
                    <a:gd name="connsiteY26" fmla="*/ 79997 h 334984"/>
                    <a:gd name="connsiteX27" fmla="*/ 385010 w 535014"/>
                    <a:gd name="connsiteY27" fmla="*/ 49998 h 334984"/>
                    <a:gd name="connsiteX28" fmla="*/ 305008 w 535014"/>
                    <a:gd name="connsiteY28" fmla="*/ 39998 h 334984"/>
                    <a:gd name="connsiteX29" fmla="*/ 240006 w 535014"/>
                    <a:gd name="connsiteY29" fmla="*/ 29999 h 334984"/>
                    <a:gd name="connsiteX30" fmla="*/ 195005 w 535014"/>
                    <a:gd name="connsiteY30" fmla="*/ 24999 h 334984"/>
                    <a:gd name="connsiteX31" fmla="*/ 195005 w 535014"/>
                    <a:gd name="connsiteY31" fmla="*/ 24999 h 334984"/>
                    <a:gd name="connsiteX32" fmla="*/ 120003 w 535014"/>
                    <a:gd name="connsiteY32" fmla="*/ 0 h 334984"/>
                    <a:gd name="connsiteX33" fmla="*/ 120003 w 535014"/>
                    <a:gd name="connsiteY33" fmla="*/ 0 h 334984"/>
                    <a:gd name="connsiteX34" fmla="*/ 45001 w 535014"/>
                    <a:gd name="connsiteY34" fmla="*/ 0 h 334984"/>
                    <a:gd name="connsiteX35" fmla="*/ 0 w 535014"/>
                    <a:gd name="connsiteY35" fmla="*/ 29999 h 33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35014" h="334984">
                      <a:moveTo>
                        <a:pt x="95002" y="279987"/>
                      </a:moveTo>
                      <a:lnTo>
                        <a:pt x="155004" y="264988"/>
                      </a:lnTo>
                      <a:lnTo>
                        <a:pt x="285007" y="289986"/>
                      </a:lnTo>
                      <a:lnTo>
                        <a:pt x="285007" y="289986"/>
                      </a:lnTo>
                      <a:lnTo>
                        <a:pt x="355009" y="304986"/>
                      </a:lnTo>
                      <a:lnTo>
                        <a:pt x="395010" y="334984"/>
                      </a:lnTo>
                      <a:lnTo>
                        <a:pt x="425011" y="299986"/>
                      </a:lnTo>
                      <a:lnTo>
                        <a:pt x="395010" y="264988"/>
                      </a:lnTo>
                      <a:lnTo>
                        <a:pt x="335009" y="244989"/>
                      </a:lnTo>
                      <a:lnTo>
                        <a:pt x="300008" y="209990"/>
                      </a:lnTo>
                      <a:lnTo>
                        <a:pt x="235006" y="209990"/>
                      </a:lnTo>
                      <a:lnTo>
                        <a:pt x="235006" y="209990"/>
                      </a:lnTo>
                      <a:lnTo>
                        <a:pt x="220006" y="169992"/>
                      </a:lnTo>
                      <a:lnTo>
                        <a:pt x="325008" y="184991"/>
                      </a:lnTo>
                      <a:lnTo>
                        <a:pt x="390010" y="209990"/>
                      </a:lnTo>
                      <a:lnTo>
                        <a:pt x="390010" y="209990"/>
                      </a:lnTo>
                      <a:lnTo>
                        <a:pt x="440012" y="264988"/>
                      </a:lnTo>
                      <a:lnTo>
                        <a:pt x="440012" y="264988"/>
                      </a:lnTo>
                      <a:lnTo>
                        <a:pt x="445012" y="189991"/>
                      </a:lnTo>
                      <a:lnTo>
                        <a:pt x="390010" y="149993"/>
                      </a:lnTo>
                      <a:lnTo>
                        <a:pt x="335009" y="139994"/>
                      </a:lnTo>
                      <a:lnTo>
                        <a:pt x="245006" y="119995"/>
                      </a:lnTo>
                      <a:lnTo>
                        <a:pt x="420011" y="134994"/>
                      </a:lnTo>
                      <a:lnTo>
                        <a:pt x="420011" y="134994"/>
                      </a:lnTo>
                      <a:lnTo>
                        <a:pt x="495013" y="189991"/>
                      </a:lnTo>
                      <a:lnTo>
                        <a:pt x="535014" y="154993"/>
                      </a:lnTo>
                      <a:lnTo>
                        <a:pt x="455012" y="79997"/>
                      </a:lnTo>
                      <a:lnTo>
                        <a:pt x="385010" y="49998"/>
                      </a:lnTo>
                      <a:lnTo>
                        <a:pt x="305008" y="39998"/>
                      </a:lnTo>
                      <a:lnTo>
                        <a:pt x="240006" y="29999"/>
                      </a:lnTo>
                      <a:lnTo>
                        <a:pt x="195005" y="24999"/>
                      </a:lnTo>
                      <a:lnTo>
                        <a:pt x="195005" y="24999"/>
                      </a:lnTo>
                      <a:lnTo>
                        <a:pt x="120003" y="0"/>
                      </a:lnTo>
                      <a:lnTo>
                        <a:pt x="120003" y="0"/>
                      </a:lnTo>
                      <a:lnTo>
                        <a:pt x="45001" y="0"/>
                      </a:lnTo>
                      <a:lnTo>
                        <a:pt x="0" y="29999"/>
                      </a:lnTo>
                    </a:path>
                  </a:pathLst>
                </a:custGeom>
                <a:solidFill>
                  <a:srgbClr val="BBD2EE"/>
                </a:solidFill>
                <a:ln w="6350">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1" name="Freeform 230"/>
                <p:cNvSpPr/>
                <p:nvPr/>
              </p:nvSpPr>
              <p:spPr>
                <a:xfrm>
                  <a:off x="6838619" y="1359041"/>
                  <a:ext cx="675392" cy="366256"/>
                </a:xfrm>
                <a:custGeom>
                  <a:avLst/>
                  <a:gdLst>
                    <a:gd name="connsiteX0" fmla="*/ 1775048 w 1890051"/>
                    <a:gd name="connsiteY0" fmla="*/ 14999 h 1024950"/>
                    <a:gd name="connsiteX1" fmla="*/ 1665045 w 1890051"/>
                    <a:gd name="connsiteY1" fmla="*/ 0 h 1024950"/>
                    <a:gd name="connsiteX2" fmla="*/ 1535041 w 1890051"/>
                    <a:gd name="connsiteY2" fmla="*/ 0 h 1024950"/>
                    <a:gd name="connsiteX3" fmla="*/ 1455039 w 1890051"/>
                    <a:gd name="connsiteY3" fmla="*/ 39998 h 1024950"/>
                    <a:gd name="connsiteX4" fmla="*/ 1320036 w 1890051"/>
                    <a:gd name="connsiteY4" fmla="*/ 139993 h 1024950"/>
                    <a:gd name="connsiteX5" fmla="*/ 1235033 w 1890051"/>
                    <a:gd name="connsiteY5" fmla="*/ 234989 h 1024950"/>
                    <a:gd name="connsiteX6" fmla="*/ 1115030 w 1890051"/>
                    <a:gd name="connsiteY6" fmla="*/ 294986 h 1024950"/>
                    <a:gd name="connsiteX7" fmla="*/ 1005027 w 1890051"/>
                    <a:gd name="connsiteY7" fmla="*/ 354983 h 1024950"/>
                    <a:gd name="connsiteX8" fmla="*/ 905024 w 1890051"/>
                    <a:gd name="connsiteY8" fmla="*/ 419980 h 1024950"/>
                    <a:gd name="connsiteX9" fmla="*/ 785021 w 1890051"/>
                    <a:gd name="connsiteY9" fmla="*/ 404980 h 1024950"/>
                    <a:gd name="connsiteX10" fmla="*/ 725019 w 1890051"/>
                    <a:gd name="connsiteY10" fmla="*/ 274987 h 1024950"/>
                    <a:gd name="connsiteX11" fmla="*/ 610016 w 1890051"/>
                    <a:gd name="connsiteY11" fmla="*/ 179991 h 1024950"/>
                    <a:gd name="connsiteX12" fmla="*/ 540014 w 1890051"/>
                    <a:gd name="connsiteY12" fmla="*/ 94995 h 1024950"/>
                    <a:gd name="connsiteX13" fmla="*/ 445012 w 1890051"/>
                    <a:gd name="connsiteY13" fmla="*/ 44998 h 1024950"/>
                    <a:gd name="connsiteX14" fmla="*/ 300008 w 1890051"/>
                    <a:gd name="connsiteY14" fmla="*/ 14999 h 1024950"/>
                    <a:gd name="connsiteX15" fmla="*/ 170004 w 1890051"/>
                    <a:gd name="connsiteY15" fmla="*/ 49997 h 1024950"/>
                    <a:gd name="connsiteX16" fmla="*/ 75002 w 1890051"/>
                    <a:gd name="connsiteY16" fmla="*/ 119994 h 1024950"/>
                    <a:gd name="connsiteX17" fmla="*/ 35000 w 1890051"/>
                    <a:gd name="connsiteY17" fmla="*/ 194990 h 1024950"/>
                    <a:gd name="connsiteX18" fmla="*/ 15000 w 1890051"/>
                    <a:gd name="connsiteY18" fmla="*/ 299985 h 1024950"/>
                    <a:gd name="connsiteX19" fmla="*/ 10000 w 1890051"/>
                    <a:gd name="connsiteY19" fmla="*/ 394981 h 1024950"/>
                    <a:gd name="connsiteX20" fmla="*/ 0 w 1890051"/>
                    <a:gd name="connsiteY20" fmla="*/ 459978 h 1024950"/>
                    <a:gd name="connsiteX21" fmla="*/ 15000 w 1890051"/>
                    <a:gd name="connsiteY21" fmla="*/ 549973 h 1024950"/>
                    <a:gd name="connsiteX22" fmla="*/ 60001 w 1890051"/>
                    <a:gd name="connsiteY22" fmla="*/ 614970 h 1024950"/>
                    <a:gd name="connsiteX23" fmla="*/ 160004 w 1890051"/>
                    <a:gd name="connsiteY23" fmla="*/ 709965 h 1024950"/>
                    <a:gd name="connsiteX24" fmla="*/ 220006 w 1890051"/>
                    <a:gd name="connsiteY24" fmla="*/ 789962 h 1024950"/>
                    <a:gd name="connsiteX25" fmla="*/ 335009 w 1890051"/>
                    <a:gd name="connsiteY25" fmla="*/ 864958 h 1024950"/>
                    <a:gd name="connsiteX26" fmla="*/ 460012 w 1890051"/>
                    <a:gd name="connsiteY26" fmla="*/ 959953 h 1024950"/>
                    <a:gd name="connsiteX27" fmla="*/ 575015 w 1890051"/>
                    <a:gd name="connsiteY27" fmla="*/ 1009951 h 1024950"/>
                    <a:gd name="connsiteX28" fmla="*/ 665018 w 1890051"/>
                    <a:gd name="connsiteY28" fmla="*/ 1024950 h 1024950"/>
                    <a:gd name="connsiteX29" fmla="*/ 755020 w 1890051"/>
                    <a:gd name="connsiteY29" fmla="*/ 1024950 h 1024950"/>
                    <a:gd name="connsiteX30" fmla="*/ 835022 w 1890051"/>
                    <a:gd name="connsiteY30" fmla="*/ 999951 h 1024950"/>
                    <a:gd name="connsiteX31" fmla="*/ 915025 w 1890051"/>
                    <a:gd name="connsiteY31" fmla="*/ 954954 h 1024950"/>
                    <a:gd name="connsiteX32" fmla="*/ 1005027 w 1890051"/>
                    <a:gd name="connsiteY32" fmla="*/ 904956 h 1024950"/>
                    <a:gd name="connsiteX33" fmla="*/ 1110030 w 1890051"/>
                    <a:gd name="connsiteY33" fmla="*/ 854958 h 1024950"/>
                    <a:gd name="connsiteX34" fmla="*/ 1200032 w 1890051"/>
                    <a:gd name="connsiteY34" fmla="*/ 769963 h 1024950"/>
                    <a:gd name="connsiteX35" fmla="*/ 1330036 w 1890051"/>
                    <a:gd name="connsiteY35" fmla="*/ 664968 h 1024950"/>
                    <a:gd name="connsiteX36" fmla="*/ 1385037 w 1890051"/>
                    <a:gd name="connsiteY36" fmla="*/ 584971 h 1024950"/>
                    <a:gd name="connsiteX37" fmla="*/ 1480040 w 1890051"/>
                    <a:gd name="connsiteY37" fmla="*/ 524974 h 1024950"/>
                    <a:gd name="connsiteX38" fmla="*/ 1535041 w 1890051"/>
                    <a:gd name="connsiteY38" fmla="*/ 464977 h 1024950"/>
                    <a:gd name="connsiteX39" fmla="*/ 1615044 w 1890051"/>
                    <a:gd name="connsiteY39" fmla="*/ 394981 h 1024950"/>
                    <a:gd name="connsiteX40" fmla="*/ 1695046 w 1890051"/>
                    <a:gd name="connsiteY40" fmla="*/ 349983 h 1024950"/>
                    <a:gd name="connsiteX41" fmla="*/ 1815049 w 1890051"/>
                    <a:gd name="connsiteY41" fmla="*/ 319984 h 1024950"/>
                    <a:gd name="connsiteX42" fmla="*/ 1885051 w 1890051"/>
                    <a:gd name="connsiteY42" fmla="*/ 299985 h 1024950"/>
                    <a:gd name="connsiteX43" fmla="*/ 1890051 w 1890051"/>
                    <a:gd name="connsiteY43" fmla="*/ 189991 h 1024950"/>
                    <a:gd name="connsiteX44" fmla="*/ 1865051 w 1890051"/>
                    <a:gd name="connsiteY44" fmla="*/ 109995 h 1024950"/>
                    <a:gd name="connsiteX45" fmla="*/ 1820049 w 1890051"/>
                    <a:gd name="connsiteY45" fmla="*/ 69997 h 1024950"/>
                    <a:gd name="connsiteX46" fmla="*/ 1775048 w 1890051"/>
                    <a:gd name="connsiteY46" fmla="*/ 14999 h 10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90051" h="1024950">
                      <a:moveTo>
                        <a:pt x="1775048" y="14999"/>
                      </a:moveTo>
                      <a:lnTo>
                        <a:pt x="1665045" y="0"/>
                      </a:lnTo>
                      <a:lnTo>
                        <a:pt x="1535041" y="0"/>
                      </a:lnTo>
                      <a:lnTo>
                        <a:pt x="1455039" y="39998"/>
                      </a:lnTo>
                      <a:lnTo>
                        <a:pt x="1320036" y="139993"/>
                      </a:lnTo>
                      <a:lnTo>
                        <a:pt x="1235033" y="234989"/>
                      </a:lnTo>
                      <a:lnTo>
                        <a:pt x="1115030" y="294986"/>
                      </a:lnTo>
                      <a:lnTo>
                        <a:pt x="1005027" y="354983"/>
                      </a:lnTo>
                      <a:lnTo>
                        <a:pt x="905024" y="419980"/>
                      </a:lnTo>
                      <a:lnTo>
                        <a:pt x="785021" y="404980"/>
                      </a:lnTo>
                      <a:lnTo>
                        <a:pt x="725019" y="274987"/>
                      </a:lnTo>
                      <a:lnTo>
                        <a:pt x="610016" y="179991"/>
                      </a:lnTo>
                      <a:lnTo>
                        <a:pt x="540014" y="94995"/>
                      </a:lnTo>
                      <a:lnTo>
                        <a:pt x="445012" y="44998"/>
                      </a:lnTo>
                      <a:lnTo>
                        <a:pt x="300008" y="14999"/>
                      </a:lnTo>
                      <a:lnTo>
                        <a:pt x="170004" y="49997"/>
                      </a:lnTo>
                      <a:lnTo>
                        <a:pt x="75002" y="119994"/>
                      </a:lnTo>
                      <a:lnTo>
                        <a:pt x="35000" y="194990"/>
                      </a:lnTo>
                      <a:lnTo>
                        <a:pt x="15000" y="299985"/>
                      </a:lnTo>
                      <a:lnTo>
                        <a:pt x="10000" y="394981"/>
                      </a:lnTo>
                      <a:lnTo>
                        <a:pt x="0" y="459978"/>
                      </a:lnTo>
                      <a:lnTo>
                        <a:pt x="15000" y="549973"/>
                      </a:lnTo>
                      <a:lnTo>
                        <a:pt x="60001" y="614970"/>
                      </a:lnTo>
                      <a:lnTo>
                        <a:pt x="160004" y="709965"/>
                      </a:lnTo>
                      <a:lnTo>
                        <a:pt x="220006" y="789962"/>
                      </a:lnTo>
                      <a:lnTo>
                        <a:pt x="335009" y="864958"/>
                      </a:lnTo>
                      <a:lnTo>
                        <a:pt x="460012" y="959953"/>
                      </a:lnTo>
                      <a:lnTo>
                        <a:pt x="575015" y="1009951"/>
                      </a:lnTo>
                      <a:lnTo>
                        <a:pt x="665018" y="1024950"/>
                      </a:lnTo>
                      <a:lnTo>
                        <a:pt x="755020" y="1024950"/>
                      </a:lnTo>
                      <a:lnTo>
                        <a:pt x="835022" y="999951"/>
                      </a:lnTo>
                      <a:lnTo>
                        <a:pt x="915025" y="954954"/>
                      </a:lnTo>
                      <a:lnTo>
                        <a:pt x="1005027" y="904956"/>
                      </a:lnTo>
                      <a:lnTo>
                        <a:pt x="1110030" y="854958"/>
                      </a:lnTo>
                      <a:lnTo>
                        <a:pt x="1200032" y="769963"/>
                      </a:lnTo>
                      <a:lnTo>
                        <a:pt x="1330036" y="664968"/>
                      </a:lnTo>
                      <a:lnTo>
                        <a:pt x="1385037" y="584971"/>
                      </a:lnTo>
                      <a:lnTo>
                        <a:pt x="1480040" y="524974"/>
                      </a:lnTo>
                      <a:lnTo>
                        <a:pt x="1535041" y="464977"/>
                      </a:lnTo>
                      <a:lnTo>
                        <a:pt x="1615044" y="394981"/>
                      </a:lnTo>
                      <a:lnTo>
                        <a:pt x="1695046" y="349983"/>
                      </a:lnTo>
                      <a:lnTo>
                        <a:pt x="1815049" y="319984"/>
                      </a:lnTo>
                      <a:lnTo>
                        <a:pt x="1885051" y="299985"/>
                      </a:lnTo>
                      <a:lnTo>
                        <a:pt x="1890051" y="189991"/>
                      </a:lnTo>
                      <a:lnTo>
                        <a:pt x="1865051" y="109995"/>
                      </a:lnTo>
                      <a:lnTo>
                        <a:pt x="1820049" y="69997"/>
                      </a:lnTo>
                      <a:lnTo>
                        <a:pt x="1775048" y="14999"/>
                      </a:lnTo>
                      <a:close/>
                    </a:path>
                  </a:pathLst>
                </a:custGeom>
                <a:solidFill>
                  <a:srgbClr val="8EB4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Freeform 238"/>
                <p:cNvSpPr/>
                <p:nvPr/>
              </p:nvSpPr>
              <p:spPr>
                <a:xfrm rot="283678">
                  <a:off x="6945443" y="1024334"/>
                  <a:ext cx="277330" cy="368943"/>
                </a:xfrm>
                <a:custGeom>
                  <a:avLst/>
                  <a:gdLst>
                    <a:gd name="connsiteX0" fmla="*/ 0 w 277330"/>
                    <a:gd name="connsiteY0" fmla="*/ 76300 h 368943"/>
                    <a:gd name="connsiteX1" fmla="*/ 12636 w 277330"/>
                    <a:gd name="connsiteY1" fmla="*/ 196357 h 368943"/>
                    <a:gd name="connsiteX2" fmla="*/ 69500 w 277330"/>
                    <a:gd name="connsiteY2" fmla="*/ 297458 h 368943"/>
                    <a:gd name="connsiteX3" fmla="*/ 157955 w 277330"/>
                    <a:gd name="connsiteY3" fmla="*/ 360646 h 368943"/>
                    <a:gd name="connsiteX4" fmla="*/ 202182 w 277330"/>
                    <a:gd name="connsiteY4" fmla="*/ 360646 h 368943"/>
                    <a:gd name="connsiteX5" fmla="*/ 259046 w 277330"/>
                    <a:gd name="connsiteY5" fmla="*/ 291139 h 368943"/>
                    <a:gd name="connsiteX6" fmla="*/ 271682 w 277330"/>
                    <a:gd name="connsiteY6" fmla="*/ 190038 h 368943"/>
                    <a:gd name="connsiteX7" fmla="*/ 271682 w 277330"/>
                    <a:gd name="connsiteY7" fmla="*/ 95256 h 368943"/>
                    <a:gd name="connsiteX8" fmla="*/ 202182 w 277330"/>
                    <a:gd name="connsiteY8" fmla="*/ 6793 h 368943"/>
                    <a:gd name="connsiteX9" fmla="*/ 107409 w 277330"/>
                    <a:gd name="connsiteY9" fmla="*/ 6793 h 368943"/>
                    <a:gd name="connsiteX10" fmla="*/ 31591 w 277330"/>
                    <a:gd name="connsiteY10" fmla="*/ 13112 h 368943"/>
                    <a:gd name="connsiteX11" fmla="*/ 0 w 277330"/>
                    <a:gd name="connsiteY11" fmla="*/ 76300 h 36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7330" h="368943">
                      <a:moveTo>
                        <a:pt x="0" y="76300"/>
                      </a:moveTo>
                      <a:cubicBezTo>
                        <a:pt x="-3159" y="106841"/>
                        <a:pt x="1053" y="159497"/>
                        <a:pt x="12636" y="196357"/>
                      </a:cubicBezTo>
                      <a:cubicBezTo>
                        <a:pt x="24219" y="233217"/>
                        <a:pt x="45280" y="270077"/>
                        <a:pt x="69500" y="297458"/>
                      </a:cubicBezTo>
                      <a:cubicBezTo>
                        <a:pt x="93720" y="324839"/>
                        <a:pt x="135841" y="350115"/>
                        <a:pt x="157955" y="360646"/>
                      </a:cubicBezTo>
                      <a:cubicBezTo>
                        <a:pt x="180069" y="371177"/>
                        <a:pt x="185334" y="372230"/>
                        <a:pt x="202182" y="360646"/>
                      </a:cubicBezTo>
                      <a:cubicBezTo>
                        <a:pt x="219030" y="349062"/>
                        <a:pt x="247463" y="319574"/>
                        <a:pt x="259046" y="291139"/>
                      </a:cubicBezTo>
                      <a:cubicBezTo>
                        <a:pt x="270629" y="262704"/>
                        <a:pt x="269576" y="222685"/>
                        <a:pt x="271682" y="190038"/>
                      </a:cubicBezTo>
                      <a:cubicBezTo>
                        <a:pt x="273788" y="157391"/>
                        <a:pt x="283265" y="125797"/>
                        <a:pt x="271682" y="95256"/>
                      </a:cubicBezTo>
                      <a:cubicBezTo>
                        <a:pt x="260099" y="64715"/>
                        <a:pt x="229561" y="21537"/>
                        <a:pt x="202182" y="6793"/>
                      </a:cubicBezTo>
                      <a:cubicBezTo>
                        <a:pt x="174803" y="-7951"/>
                        <a:pt x="135841" y="5740"/>
                        <a:pt x="107409" y="6793"/>
                      </a:cubicBezTo>
                      <a:cubicBezTo>
                        <a:pt x="78977" y="7846"/>
                        <a:pt x="49492" y="-579"/>
                        <a:pt x="31591" y="13112"/>
                      </a:cubicBezTo>
                      <a:cubicBezTo>
                        <a:pt x="13690" y="26803"/>
                        <a:pt x="3159" y="45759"/>
                        <a:pt x="0" y="76300"/>
                      </a:cubicBezTo>
                      <a:close/>
                    </a:path>
                  </a:pathLst>
                </a:custGeom>
                <a:solidFill>
                  <a:srgbClr val="BBD2E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Freeform 196"/>
                <p:cNvSpPr/>
                <p:nvPr/>
              </p:nvSpPr>
              <p:spPr>
                <a:xfrm>
                  <a:off x="6925729" y="945530"/>
                  <a:ext cx="310895" cy="262633"/>
                </a:xfrm>
                <a:custGeom>
                  <a:avLst/>
                  <a:gdLst>
                    <a:gd name="connsiteX0" fmla="*/ 0 w 870023"/>
                    <a:gd name="connsiteY0" fmla="*/ 544973 h 734964"/>
                    <a:gd name="connsiteX1" fmla="*/ 60001 w 870023"/>
                    <a:gd name="connsiteY1" fmla="*/ 594971 h 734964"/>
                    <a:gd name="connsiteX2" fmla="*/ 110003 w 870023"/>
                    <a:gd name="connsiteY2" fmla="*/ 664967 h 734964"/>
                    <a:gd name="connsiteX3" fmla="*/ 130003 w 870023"/>
                    <a:gd name="connsiteY3" fmla="*/ 709965 h 734964"/>
                    <a:gd name="connsiteX4" fmla="*/ 140004 w 870023"/>
                    <a:gd name="connsiteY4" fmla="*/ 564972 h 734964"/>
                    <a:gd name="connsiteX5" fmla="*/ 190005 w 870023"/>
                    <a:gd name="connsiteY5" fmla="*/ 489976 h 734964"/>
                    <a:gd name="connsiteX6" fmla="*/ 235006 w 870023"/>
                    <a:gd name="connsiteY6" fmla="*/ 414980 h 734964"/>
                    <a:gd name="connsiteX7" fmla="*/ 320008 w 870023"/>
                    <a:gd name="connsiteY7" fmla="*/ 404980 h 734964"/>
                    <a:gd name="connsiteX8" fmla="*/ 405011 w 870023"/>
                    <a:gd name="connsiteY8" fmla="*/ 374982 h 734964"/>
                    <a:gd name="connsiteX9" fmla="*/ 505013 w 870023"/>
                    <a:gd name="connsiteY9" fmla="*/ 374982 h 734964"/>
                    <a:gd name="connsiteX10" fmla="*/ 595016 w 870023"/>
                    <a:gd name="connsiteY10" fmla="*/ 359982 h 734964"/>
                    <a:gd name="connsiteX11" fmla="*/ 670018 w 870023"/>
                    <a:gd name="connsiteY11" fmla="*/ 364982 h 734964"/>
                    <a:gd name="connsiteX12" fmla="*/ 705019 w 870023"/>
                    <a:gd name="connsiteY12" fmla="*/ 409980 h 734964"/>
                    <a:gd name="connsiteX13" fmla="*/ 765021 w 870023"/>
                    <a:gd name="connsiteY13" fmla="*/ 424979 h 734964"/>
                    <a:gd name="connsiteX14" fmla="*/ 785021 w 870023"/>
                    <a:gd name="connsiteY14" fmla="*/ 469977 h 734964"/>
                    <a:gd name="connsiteX15" fmla="*/ 815022 w 870023"/>
                    <a:gd name="connsiteY15" fmla="*/ 504975 h 734964"/>
                    <a:gd name="connsiteX16" fmla="*/ 830022 w 870023"/>
                    <a:gd name="connsiteY16" fmla="*/ 549973 h 734964"/>
                    <a:gd name="connsiteX17" fmla="*/ 830022 w 870023"/>
                    <a:gd name="connsiteY17" fmla="*/ 689966 h 734964"/>
                    <a:gd name="connsiteX18" fmla="*/ 845023 w 870023"/>
                    <a:gd name="connsiteY18" fmla="*/ 734964 h 734964"/>
                    <a:gd name="connsiteX19" fmla="*/ 870023 w 870023"/>
                    <a:gd name="connsiteY19" fmla="*/ 564972 h 734964"/>
                    <a:gd name="connsiteX20" fmla="*/ 860023 w 870023"/>
                    <a:gd name="connsiteY20" fmla="*/ 449978 h 734964"/>
                    <a:gd name="connsiteX21" fmla="*/ 860023 w 870023"/>
                    <a:gd name="connsiteY21" fmla="*/ 344983 h 734964"/>
                    <a:gd name="connsiteX22" fmla="*/ 850023 w 870023"/>
                    <a:gd name="connsiteY22" fmla="*/ 284986 h 734964"/>
                    <a:gd name="connsiteX23" fmla="*/ 815022 w 870023"/>
                    <a:gd name="connsiteY23" fmla="*/ 219989 h 734964"/>
                    <a:gd name="connsiteX24" fmla="*/ 775021 w 870023"/>
                    <a:gd name="connsiteY24" fmla="*/ 144993 h 734964"/>
                    <a:gd name="connsiteX25" fmla="*/ 715019 w 870023"/>
                    <a:gd name="connsiteY25" fmla="*/ 84996 h 734964"/>
                    <a:gd name="connsiteX26" fmla="*/ 635017 w 870023"/>
                    <a:gd name="connsiteY26" fmla="*/ 49997 h 734964"/>
                    <a:gd name="connsiteX27" fmla="*/ 540014 w 870023"/>
                    <a:gd name="connsiteY27" fmla="*/ 19999 h 734964"/>
                    <a:gd name="connsiteX28" fmla="*/ 445012 w 870023"/>
                    <a:gd name="connsiteY28" fmla="*/ 0 h 734964"/>
                    <a:gd name="connsiteX29" fmla="*/ 370010 w 870023"/>
                    <a:gd name="connsiteY29" fmla="*/ 0 h 734964"/>
                    <a:gd name="connsiteX30" fmla="*/ 275007 w 870023"/>
                    <a:gd name="connsiteY30" fmla="*/ 24999 h 734964"/>
                    <a:gd name="connsiteX31" fmla="*/ 215006 w 870023"/>
                    <a:gd name="connsiteY31" fmla="*/ 59997 h 734964"/>
                    <a:gd name="connsiteX32" fmla="*/ 175004 w 870023"/>
                    <a:gd name="connsiteY32" fmla="*/ 94995 h 734964"/>
                    <a:gd name="connsiteX33" fmla="*/ 130003 w 870023"/>
                    <a:gd name="connsiteY33" fmla="*/ 129994 h 734964"/>
                    <a:gd name="connsiteX34" fmla="*/ 85002 w 870023"/>
                    <a:gd name="connsiteY34" fmla="*/ 189991 h 734964"/>
                    <a:gd name="connsiteX35" fmla="*/ 60001 w 870023"/>
                    <a:gd name="connsiteY35" fmla="*/ 229989 h 734964"/>
                    <a:gd name="connsiteX36" fmla="*/ 35001 w 870023"/>
                    <a:gd name="connsiteY36" fmla="*/ 289986 h 734964"/>
                    <a:gd name="connsiteX37" fmla="*/ 10000 w 870023"/>
                    <a:gd name="connsiteY37" fmla="*/ 374982 h 734964"/>
                    <a:gd name="connsiteX38" fmla="*/ 10000 w 870023"/>
                    <a:gd name="connsiteY38" fmla="*/ 444978 h 734964"/>
                    <a:gd name="connsiteX39" fmla="*/ 0 w 870023"/>
                    <a:gd name="connsiteY39" fmla="*/ 544973 h 73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0023" h="734964">
                      <a:moveTo>
                        <a:pt x="0" y="544973"/>
                      </a:moveTo>
                      <a:lnTo>
                        <a:pt x="60001" y="594971"/>
                      </a:lnTo>
                      <a:lnTo>
                        <a:pt x="110003" y="664967"/>
                      </a:lnTo>
                      <a:lnTo>
                        <a:pt x="130003" y="709965"/>
                      </a:lnTo>
                      <a:lnTo>
                        <a:pt x="140004" y="564972"/>
                      </a:lnTo>
                      <a:lnTo>
                        <a:pt x="190005" y="489976"/>
                      </a:lnTo>
                      <a:lnTo>
                        <a:pt x="235006" y="414980"/>
                      </a:lnTo>
                      <a:lnTo>
                        <a:pt x="320008" y="404980"/>
                      </a:lnTo>
                      <a:lnTo>
                        <a:pt x="405011" y="374982"/>
                      </a:lnTo>
                      <a:lnTo>
                        <a:pt x="505013" y="374982"/>
                      </a:lnTo>
                      <a:lnTo>
                        <a:pt x="595016" y="359982"/>
                      </a:lnTo>
                      <a:lnTo>
                        <a:pt x="670018" y="364982"/>
                      </a:lnTo>
                      <a:lnTo>
                        <a:pt x="705019" y="409980"/>
                      </a:lnTo>
                      <a:lnTo>
                        <a:pt x="765021" y="424979"/>
                      </a:lnTo>
                      <a:lnTo>
                        <a:pt x="785021" y="469977"/>
                      </a:lnTo>
                      <a:lnTo>
                        <a:pt x="815022" y="504975"/>
                      </a:lnTo>
                      <a:lnTo>
                        <a:pt x="830022" y="549973"/>
                      </a:lnTo>
                      <a:lnTo>
                        <a:pt x="830022" y="689966"/>
                      </a:lnTo>
                      <a:lnTo>
                        <a:pt x="845023" y="734964"/>
                      </a:lnTo>
                      <a:lnTo>
                        <a:pt x="870023" y="564972"/>
                      </a:lnTo>
                      <a:lnTo>
                        <a:pt x="860023" y="449978"/>
                      </a:lnTo>
                      <a:lnTo>
                        <a:pt x="860023" y="344983"/>
                      </a:lnTo>
                      <a:lnTo>
                        <a:pt x="850023" y="284986"/>
                      </a:lnTo>
                      <a:lnTo>
                        <a:pt x="815022" y="219989"/>
                      </a:lnTo>
                      <a:lnTo>
                        <a:pt x="775021" y="144993"/>
                      </a:lnTo>
                      <a:lnTo>
                        <a:pt x="715019" y="84996"/>
                      </a:lnTo>
                      <a:lnTo>
                        <a:pt x="635017" y="49997"/>
                      </a:lnTo>
                      <a:lnTo>
                        <a:pt x="540014" y="19999"/>
                      </a:lnTo>
                      <a:lnTo>
                        <a:pt x="445012" y="0"/>
                      </a:lnTo>
                      <a:lnTo>
                        <a:pt x="370010" y="0"/>
                      </a:lnTo>
                      <a:lnTo>
                        <a:pt x="275007" y="24999"/>
                      </a:lnTo>
                      <a:lnTo>
                        <a:pt x="215006" y="59997"/>
                      </a:lnTo>
                      <a:lnTo>
                        <a:pt x="175004" y="94995"/>
                      </a:lnTo>
                      <a:lnTo>
                        <a:pt x="130003" y="129994"/>
                      </a:lnTo>
                      <a:lnTo>
                        <a:pt x="85002" y="189991"/>
                      </a:lnTo>
                      <a:lnTo>
                        <a:pt x="60001" y="229989"/>
                      </a:lnTo>
                      <a:lnTo>
                        <a:pt x="35001" y="289986"/>
                      </a:lnTo>
                      <a:lnTo>
                        <a:pt x="10000" y="374982"/>
                      </a:lnTo>
                      <a:lnTo>
                        <a:pt x="10000" y="444978"/>
                      </a:lnTo>
                      <a:lnTo>
                        <a:pt x="0" y="544973"/>
                      </a:lnTo>
                      <a:close/>
                    </a:path>
                  </a:pathLst>
                </a:custGeom>
                <a:solidFill>
                  <a:srgbClr val="8EB4E3"/>
                </a:solidFill>
                <a:ln w="635">
                  <a:solidFill>
                    <a:srgbClr val="5BAB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Freeform 197"/>
                <p:cNvSpPr/>
                <p:nvPr/>
              </p:nvSpPr>
              <p:spPr>
                <a:xfrm>
                  <a:off x="6922156" y="1161710"/>
                  <a:ext cx="305535" cy="237620"/>
                </a:xfrm>
                <a:custGeom>
                  <a:avLst/>
                  <a:gdLst>
                    <a:gd name="connsiteX0" fmla="*/ 85003 w 855024"/>
                    <a:gd name="connsiteY0" fmla="*/ 99996 h 664968"/>
                    <a:gd name="connsiteX1" fmla="*/ 40001 w 855024"/>
                    <a:gd name="connsiteY1" fmla="*/ 0 h 664968"/>
                    <a:gd name="connsiteX2" fmla="*/ 40001 w 855024"/>
                    <a:gd name="connsiteY2" fmla="*/ 0 h 664968"/>
                    <a:gd name="connsiteX3" fmla="*/ 0 w 855024"/>
                    <a:gd name="connsiteY3" fmla="*/ 69997 h 664968"/>
                    <a:gd name="connsiteX4" fmla="*/ 15001 w 855024"/>
                    <a:gd name="connsiteY4" fmla="*/ 134994 h 664968"/>
                    <a:gd name="connsiteX5" fmla="*/ 30001 w 855024"/>
                    <a:gd name="connsiteY5" fmla="*/ 199991 h 664968"/>
                    <a:gd name="connsiteX6" fmla="*/ 55002 w 855024"/>
                    <a:gd name="connsiteY6" fmla="*/ 234989 h 664968"/>
                    <a:gd name="connsiteX7" fmla="*/ 55002 w 855024"/>
                    <a:gd name="connsiteY7" fmla="*/ 234989 h 664968"/>
                    <a:gd name="connsiteX8" fmla="*/ 120004 w 855024"/>
                    <a:gd name="connsiteY8" fmla="*/ 229989 h 664968"/>
                    <a:gd name="connsiteX9" fmla="*/ 160005 w 855024"/>
                    <a:gd name="connsiteY9" fmla="*/ 319985 h 664968"/>
                    <a:gd name="connsiteX10" fmla="*/ 165005 w 855024"/>
                    <a:gd name="connsiteY10" fmla="*/ 389981 h 664968"/>
                    <a:gd name="connsiteX11" fmla="*/ 215006 w 855024"/>
                    <a:gd name="connsiteY11" fmla="*/ 459978 h 664968"/>
                    <a:gd name="connsiteX12" fmla="*/ 260008 w 855024"/>
                    <a:gd name="connsiteY12" fmla="*/ 509976 h 664968"/>
                    <a:gd name="connsiteX13" fmla="*/ 315009 w 855024"/>
                    <a:gd name="connsiteY13" fmla="*/ 559973 h 664968"/>
                    <a:gd name="connsiteX14" fmla="*/ 370011 w 855024"/>
                    <a:gd name="connsiteY14" fmla="*/ 609971 h 664968"/>
                    <a:gd name="connsiteX15" fmla="*/ 400011 w 855024"/>
                    <a:gd name="connsiteY15" fmla="*/ 654969 h 664968"/>
                    <a:gd name="connsiteX16" fmla="*/ 455013 w 855024"/>
                    <a:gd name="connsiteY16" fmla="*/ 664968 h 664968"/>
                    <a:gd name="connsiteX17" fmla="*/ 530015 w 855024"/>
                    <a:gd name="connsiteY17" fmla="*/ 659968 h 664968"/>
                    <a:gd name="connsiteX18" fmla="*/ 590017 w 855024"/>
                    <a:gd name="connsiteY18" fmla="*/ 639969 h 664968"/>
                    <a:gd name="connsiteX19" fmla="*/ 640018 w 855024"/>
                    <a:gd name="connsiteY19" fmla="*/ 609971 h 664968"/>
                    <a:gd name="connsiteX20" fmla="*/ 690019 w 855024"/>
                    <a:gd name="connsiteY20" fmla="*/ 529975 h 664968"/>
                    <a:gd name="connsiteX21" fmla="*/ 760021 w 855024"/>
                    <a:gd name="connsiteY21" fmla="*/ 469978 h 664968"/>
                    <a:gd name="connsiteX22" fmla="*/ 800022 w 855024"/>
                    <a:gd name="connsiteY22" fmla="*/ 359983 h 664968"/>
                    <a:gd name="connsiteX23" fmla="*/ 805022 w 855024"/>
                    <a:gd name="connsiteY23" fmla="*/ 269987 h 664968"/>
                    <a:gd name="connsiteX24" fmla="*/ 805022 w 855024"/>
                    <a:gd name="connsiteY24" fmla="*/ 269987 h 664968"/>
                    <a:gd name="connsiteX25" fmla="*/ 855024 w 855024"/>
                    <a:gd name="connsiteY25" fmla="*/ 239989 h 664968"/>
                    <a:gd name="connsiteX26" fmla="*/ 855024 w 855024"/>
                    <a:gd name="connsiteY26" fmla="*/ 239989 h 664968"/>
                    <a:gd name="connsiteX27" fmla="*/ 855024 w 855024"/>
                    <a:gd name="connsiteY27" fmla="*/ 159993 h 664968"/>
                    <a:gd name="connsiteX28" fmla="*/ 855024 w 855024"/>
                    <a:gd name="connsiteY28" fmla="*/ 159993 h 66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55024" h="664968">
                      <a:moveTo>
                        <a:pt x="85003" y="99996"/>
                      </a:moveTo>
                      <a:lnTo>
                        <a:pt x="40001" y="0"/>
                      </a:lnTo>
                      <a:lnTo>
                        <a:pt x="40001" y="0"/>
                      </a:lnTo>
                      <a:lnTo>
                        <a:pt x="0" y="69997"/>
                      </a:lnTo>
                      <a:lnTo>
                        <a:pt x="15001" y="134994"/>
                      </a:lnTo>
                      <a:lnTo>
                        <a:pt x="30001" y="199991"/>
                      </a:lnTo>
                      <a:lnTo>
                        <a:pt x="55002" y="234989"/>
                      </a:lnTo>
                      <a:lnTo>
                        <a:pt x="55002" y="234989"/>
                      </a:lnTo>
                      <a:lnTo>
                        <a:pt x="120004" y="229989"/>
                      </a:lnTo>
                      <a:lnTo>
                        <a:pt x="160005" y="319985"/>
                      </a:lnTo>
                      <a:lnTo>
                        <a:pt x="165005" y="389981"/>
                      </a:lnTo>
                      <a:lnTo>
                        <a:pt x="215006" y="459978"/>
                      </a:lnTo>
                      <a:lnTo>
                        <a:pt x="260008" y="509976"/>
                      </a:lnTo>
                      <a:lnTo>
                        <a:pt x="315009" y="559973"/>
                      </a:lnTo>
                      <a:lnTo>
                        <a:pt x="370011" y="609971"/>
                      </a:lnTo>
                      <a:lnTo>
                        <a:pt x="400011" y="654969"/>
                      </a:lnTo>
                      <a:lnTo>
                        <a:pt x="455013" y="664968"/>
                      </a:lnTo>
                      <a:lnTo>
                        <a:pt x="530015" y="659968"/>
                      </a:lnTo>
                      <a:lnTo>
                        <a:pt x="590017" y="639969"/>
                      </a:lnTo>
                      <a:lnTo>
                        <a:pt x="640018" y="609971"/>
                      </a:lnTo>
                      <a:lnTo>
                        <a:pt x="690019" y="529975"/>
                      </a:lnTo>
                      <a:lnTo>
                        <a:pt x="760021" y="469978"/>
                      </a:lnTo>
                      <a:lnTo>
                        <a:pt x="800022" y="359983"/>
                      </a:lnTo>
                      <a:lnTo>
                        <a:pt x="805022" y="269987"/>
                      </a:lnTo>
                      <a:lnTo>
                        <a:pt x="805022" y="269987"/>
                      </a:lnTo>
                      <a:lnTo>
                        <a:pt x="855024" y="239989"/>
                      </a:lnTo>
                      <a:lnTo>
                        <a:pt x="855024" y="239989"/>
                      </a:lnTo>
                      <a:lnTo>
                        <a:pt x="855024" y="159993"/>
                      </a:lnTo>
                      <a:lnTo>
                        <a:pt x="855024" y="159993"/>
                      </a:lnTo>
                    </a:path>
                  </a:pathLst>
                </a:custGeom>
                <a:no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2" name="Freeform 231"/>
                <p:cNvSpPr/>
                <p:nvPr/>
              </p:nvSpPr>
              <p:spPr>
                <a:xfrm>
                  <a:off x="7021763" y="1189535"/>
                  <a:ext cx="60132" cy="5673"/>
                </a:xfrm>
                <a:custGeom>
                  <a:avLst/>
                  <a:gdLst>
                    <a:gd name="connsiteX0" fmla="*/ 0 w 168275"/>
                    <a:gd name="connsiteY0" fmla="*/ 15875 h 15875"/>
                    <a:gd name="connsiteX1" fmla="*/ 82550 w 168275"/>
                    <a:gd name="connsiteY1" fmla="*/ 0 h 15875"/>
                    <a:gd name="connsiteX2" fmla="*/ 139700 w 168275"/>
                    <a:gd name="connsiteY2" fmla="*/ 0 h 15875"/>
                    <a:gd name="connsiteX3" fmla="*/ 168275 w 168275"/>
                    <a:gd name="connsiteY3" fmla="*/ 0 h 15875"/>
                  </a:gdLst>
                  <a:ahLst/>
                  <a:cxnLst>
                    <a:cxn ang="0">
                      <a:pos x="connsiteX0" y="connsiteY0"/>
                    </a:cxn>
                    <a:cxn ang="0">
                      <a:pos x="connsiteX1" y="connsiteY1"/>
                    </a:cxn>
                    <a:cxn ang="0">
                      <a:pos x="connsiteX2" y="connsiteY2"/>
                    </a:cxn>
                    <a:cxn ang="0">
                      <a:pos x="connsiteX3" y="connsiteY3"/>
                    </a:cxn>
                  </a:cxnLst>
                  <a:rect l="l" t="t" r="r" b="b"/>
                  <a:pathLst>
                    <a:path w="168275" h="15875">
                      <a:moveTo>
                        <a:pt x="0" y="15875"/>
                      </a:moveTo>
                      <a:lnTo>
                        <a:pt x="82550" y="0"/>
                      </a:lnTo>
                      <a:lnTo>
                        <a:pt x="139700" y="0"/>
                      </a:lnTo>
                      <a:lnTo>
                        <a:pt x="168275" y="0"/>
                      </a:lnTo>
                    </a:path>
                  </a:pathLst>
                </a:custGeom>
                <a:solidFill>
                  <a:srgbClr val="5BABDB"/>
                </a:solid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3" name="Freeform 232"/>
                <p:cNvSpPr/>
                <p:nvPr/>
              </p:nvSpPr>
              <p:spPr>
                <a:xfrm>
                  <a:off x="7140891" y="1183862"/>
                  <a:ext cx="61266" cy="9076"/>
                </a:xfrm>
                <a:custGeom>
                  <a:avLst/>
                  <a:gdLst>
                    <a:gd name="connsiteX0" fmla="*/ 0 w 171450"/>
                    <a:gd name="connsiteY0" fmla="*/ 25400 h 25400"/>
                    <a:gd name="connsiteX1" fmla="*/ 95250 w 171450"/>
                    <a:gd name="connsiteY1" fmla="*/ 0 h 25400"/>
                    <a:gd name="connsiteX2" fmla="*/ 139700 w 171450"/>
                    <a:gd name="connsiteY2" fmla="*/ 3175 h 25400"/>
                    <a:gd name="connsiteX3" fmla="*/ 171450 w 171450"/>
                    <a:gd name="connsiteY3" fmla="*/ 22225 h 25400"/>
                  </a:gdLst>
                  <a:ahLst/>
                  <a:cxnLst>
                    <a:cxn ang="0">
                      <a:pos x="connsiteX0" y="connsiteY0"/>
                    </a:cxn>
                    <a:cxn ang="0">
                      <a:pos x="connsiteX1" y="connsiteY1"/>
                    </a:cxn>
                    <a:cxn ang="0">
                      <a:pos x="connsiteX2" y="connsiteY2"/>
                    </a:cxn>
                    <a:cxn ang="0">
                      <a:pos x="connsiteX3" y="connsiteY3"/>
                    </a:cxn>
                  </a:cxnLst>
                  <a:rect l="l" t="t" r="r" b="b"/>
                  <a:pathLst>
                    <a:path w="171450" h="25400">
                      <a:moveTo>
                        <a:pt x="0" y="25400"/>
                      </a:moveTo>
                      <a:lnTo>
                        <a:pt x="95250" y="0"/>
                      </a:lnTo>
                      <a:lnTo>
                        <a:pt x="139700" y="3175"/>
                      </a:lnTo>
                      <a:lnTo>
                        <a:pt x="171450" y="22225"/>
                      </a:lnTo>
                    </a:path>
                  </a:pathLst>
                </a:custGeom>
                <a:solidFill>
                  <a:srgbClr val="5BABDB"/>
                </a:solid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4" name="Freeform 233"/>
                <p:cNvSpPr/>
                <p:nvPr/>
              </p:nvSpPr>
              <p:spPr>
                <a:xfrm>
                  <a:off x="7053530" y="1332489"/>
                  <a:ext cx="103245" cy="6807"/>
                </a:xfrm>
                <a:custGeom>
                  <a:avLst/>
                  <a:gdLst>
                    <a:gd name="connsiteX0" fmla="*/ 0 w 288925"/>
                    <a:gd name="connsiteY0" fmla="*/ 3175 h 19050"/>
                    <a:gd name="connsiteX1" fmla="*/ 31750 w 288925"/>
                    <a:gd name="connsiteY1" fmla="*/ 19050 h 19050"/>
                    <a:gd name="connsiteX2" fmla="*/ 92075 w 288925"/>
                    <a:gd name="connsiteY2" fmla="*/ 19050 h 19050"/>
                    <a:gd name="connsiteX3" fmla="*/ 168275 w 288925"/>
                    <a:gd name="connsiteY3" fmla="*/ 19050 h 19050"/>
                    <a:gd name="connsiteX4" fmla="*/ 225425 w 288925"/>
                    <a:gd name="connsiteY4" fmla="*/ 19050 h 19050"/>
                    <a:gd name="connsiteX5" fmla="*/ 260350 w 288925"/>
                    <a:gd name="connsiteY5" fmla="*/ 12700 h 19050"/>
                    <a:gd name="connsiteX6" fmla="*/ 288925 w 288925"/>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25" h="19050">
                      <a:moveTo>
                        <a:pt x="0" y="3175"/>
                      </a:moveTo>
                      <a:lnTo>
                        <a:pt x="31750" y="19050"/>
                      </a:lnTo>
                      <a:lnTo>
                        <a:pt x="92075" y="19050"/>
                      </a:lnTo>
                      <a:lnTo>
                        <a:pt x="168275" y="19050"/>
                      </a:lnTo>
                      <a:lnTo>
                        <a:pt x="225425" y="19050"/>
                      </a:lnTo>
                      <a:lnTo>
                        <a:pt x="260350" y="12700"/>
                      </a:lnTo>
                      <a:lnTo>
                        <a:pt x="288925" y="0"/>
                      </a:lnTo>
                    </a:path>
                  </a:pathLst>
                </a:custGeom>
                <a:solidFill>
                  <a:srgbClr val="5BABDB"/>
                </a:solid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5" name="Oval 234"/>
                <p:cNvSpPr/>
                <p:nvPr/>
              </p:nvSpPr>
              <p:spPr>
                <a:xfrm>
                  <a:off x="7030808" y="1216783"/>
                  <a:ext cx="19319" cy="16337"/>
                </a:xfrm>
                <a:prstGeom prst="ellipse">
                  <a:avLst/>
                </a:prstGeom>
                <a:solidFill>
                  <a:srgbClr val="5BABDB"/>
                </a:solidFill>
                <a:ln w="635">
                  <a:solidFill>
                    <a:srgbClr val="5BAB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6" name="Oval 235"/>
                <p:cNvSpPr/>
                <p:nvPr/>
              </p:nvSpPr>
              <p:spPr>
                <a:xfrm>
                  <a:off x="7152500" y="1212487"/>
                  <a:ext cx="19319" cy="16337"/>
                </a:xfrm>
                <a:prstGeom prst="ellipse">
                  <a:avLst/>
                </a:prstGeom>
                <a:solidFill>
                  <a:srgbClr val="5BABDB"/>
                </a:solidFill>
                <a:ln w="635">
                  <a:solidFill>
                    <a:srgbClr val="5BABD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Freeform 236"/>
                <p:cNvSpPr/>
                <p:nvPr/>
              </p:nvSpPr>
              <p:spPr>
                <a:xfrm>
                  <a:off x="7068279" y="1228110"/>
                  <a:ext cx="76015" cy="78284"/>
                </a:xfrm>
                <a:custGeom>
                  <a:avLst/>
                  <a:gdLst>
                    <a:gd name="connsiteX0" fmla="*/ 136525 w 212725"/>
                    <a:gd name="connsiteY0" fmla="*/ 0 h 219075"/>
                    <a:gd name="connsiteX1" fmla="*/ 139700 w 212725"/>
                    <a:gd name="connsiteY1" fmla="*/ 85725 h 219075"/>
                    <a:gd name="connsiteX2" fmla="*/ 161925 w 212725"/>
                    <a:gd name="connsiteY2" fmla="*/ 127000 h 219075"/>
                    <a:gd name="connsiteX3" fmla="*/ 200025 w 212725"/>
                    <a:gd name="connsiteY3" fmla="*/ 136525 h 219075"/>
                    <a:gd name="connsiteX4" fmla="*/ 212725 w 212725"/>
                    <a:gd name="connsiteY4" fmla="*/ 171450 h 219075"/>
                    <a:gd name="connsiteX5" fmla="*/ 212725 w 212725"/>
                    <a:gd name="connsiteY5" fmla="*/ 171450 h 219075"/>
                    <a:gd name="connsiteX6" fmla="*/ 203200 w 212725"/>
                    <a:gd name="connsiteY6" fmla="*/ 212725 h 219075"/>
                    <a:gd name="connsiteX7" fmla="*/ 152400 w 212725"/>
                    <a:gd name="connsiteY7" fmla="*/ 209550 h 219075"/>
                    <a:gd name="connsiteX8" fmla="*/ 117475 w 212725"/>
                    <a:gd name="connsiteY8" fmla="*/ 215900 h 219075"/>
                    <a:gd name="connsiteX9" fmla="*/ 69850 w 212725"/>
                    <a:gd name="connsiteY9" fmla="*/ 212725 h 219075"/>
                    <a:gd name="connsiteX10" fmla="*/ 19050 w 212725"/>
                    <a:gd name="connsiteY10" fmla="*/ 219075 h 219075"/>
                    <a:gd name="connsiteX11" fmla="*/ 0 w 212725"/>
                    <a:gd name="connsiteY11" fmla="*/ 1905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725" h="219075">
                      <a:moveTo>
                        <a:pt x="136525" y="0"/>
                      </a:moveTo>
                      <a:lnTo>
                        <a:pt x="139700" y="85725"/>
                      </a:lnTo>
                      <a:lnTo>
                        <a:pt x="161925" y="127000"/>
                      </a:lnTo>
                      <a:lnTo>
                        <a:pt x="200025" y="136525"/>
                      </a:lnTo>
                      <a:lnTo>
                        <a:pt x="212725" y="171450"/>
                      </a:lnTo>
                      <a:lnTo>
                        <a:pt x="212725" y="171450"/>
                      </a:lnTo>
                      <a:lnTo>
                        <a:pt x="203200" y="212725"/>
                      </a:lnTo>
                      <a:lnTo>
                        <a:pt x="152400" y="209550"/>
                      </a:lnTo>
                      <a:lnTo>
                        <a:pt x="117475" y="215900"/>
                      </a:lnTo>
                      <a:lnTo>
                        <a:pt x="69850" y="212725"/>
                      </a:lnTo>
                      <a:lnTo>
                        <a:pt x="19050" y="219075"/>
                      </a:lnTo>
                      <a:lnTo>
                        <a:pt x="0" y="190500"/>
                      </a:lnTo>
                    </a:path>
                  </a:pathLst>
                </a:custGeom>
                <a:noFill/>
                <a:ln w="635">
                  <a:solidFill>
                    <a:srgbClr val="5BABDB"/>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38" name="Content Placeholder 2"/>
              <p:cNvSpPr txBox="1">
                <a:spLocks/>
              </p:cNvSpPr>
              <p:nvPr/>
            </p:nvSpPr>
            <p:spPr>
              <a:xfrm>
                <a:off x="6102830" y="3767322"/>
                <a:ext cx="2844491" cy="436233"/>
              </a:xfrm>
              <a:prstGeom prst="rect">
                <a:avLst/>
              </a:prstGeom>
            </p:spPr>
            <p:txBody>
              <a:bodyPr vert="horz" lIns="90880" tIns="45440" rIns="90880" bIns="45440"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rgbClr val="FF9933"/>
                    </a:solidFill>
                    <a:latin typeface="Arial"/>
                    <a:cs typeface="Arial"/>
                  </a:rPr>
                  <a:t>Social</a:t>
                </a:r>
                <a:br>
                  <a:rPr lang="en-US" sz="2800" b="1" dirty="0">
                    <a:solidFill>
                      <a:srgbClr val="FF9933"/>
                    </a:solidFill>
                    <a:latin typeface="Arial"/>
                    <a:cs typeface="Arial"/>
                  </a:rPr>
                </a:br>
                <a:r>
                  <a:rPr lang="en-US" sz="2800" b="1" dirty="0">
                    <a:solidFill>
                      <a:srgbClr val="FF9933"/>
                    </a:solidFill>
                    <a:latin typeface="Arial"/>
                    <a:cs typeface="Arial"/>
                  </a:rPr>
                  <a:t>Impact</a:t>
                </a:r>
              </a:p>
            </p:txBody>
          </p:sp>
        </p:grpSp>
        <p:sp>
          <p:nvSpPr>
            <p:cNvPr id="143" name="Content Placeholder 2"/>
            <p:cNvSpPr txBox="1">
              <a:spLocks/>
            </p:cNvSpPr>
            <p:nvPr/>
          </p:nvSpPr>
          <p:spPr>
            <a:xfrm>
              <a:off x="9369365" y="1186452"/>
              <a:ext cx="4268770" cy="2196502"/>
            </a:xfrm>
            <a:prstGeom prst="rect">
              <a:avLst/>
            </a:prstGeom>
            <a:ln w="6350">
              <a:solidFill>
                <a:schemeClr val="bg1">
                  <a:lumMod val="50000"/>
                </a:schemeClr>
              </a:solidFill>
            </a:ln>
          </p:spPr>
          <p:txBody>
            <a:bodyPr vert="horz" lIns="90880" tIns="45440" rIns="90880" bIns="45440"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chemeClr val="bg1">
                      <a:lumMod val="65000"/>
                    </a:schemeClr>
                  </a:solidFill>
                  <a:latin typeface="Arial"/>
                  <a:cs typeface="Arial"/>
                </a:rPr>
                <a:t>The impact of engineered products </a:t>
              </a:r>
              <a:br>
                <a:rPr lang="en-US" sz="2800" b="1" dirty="0">
                  <a:solidFill>
                    <a:schemeClr val="bg1">
                      <a:lumMod val="65000"/>
                    </a:schemeClr>
                  </a:solidFill>
                  <a:latin typeface="Arial"/>
                  <a:cs typeface="Arial"/>
                </a:rPr>
              </a:br>
              <a:r>
                <a:rPr lang="en-US" sz="2800" b="1" dirty="0">
                  <a:solidFill>
                    <a:schemeClr val="bg1">
                      <a:lumMod val="65000"/>
                    </a:schemeClr>
                  </a:solidFill>
                  <a:latin typeface="Arial"/>
                  <a:cs typeface="Arial"/>
                </a:rPr>
                <a:t>on the day-to-day lives of persons</a:t>
              </a:r>
            </a:p>
          </p:txBody>
        </p:sp>
      </p:grpSp>
    </p:spTree>
    <p:extLst>
      <p:ext uri="{BB962C8B-B14F-4D97-AF65-F5344CB8AC3E}">
        <p14:creationId xmlns:p14="http://schemas.microsoft.com/office/powerpoint/2010/main" val="2594077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ooden, outdoor&#10;&#10;Description automatically generated">
            <a:extLst>
              <a:ext uri="{FF2B5EF4-FFF2-40B4-BE49-F238E27FC236}">
                <a16:creationId xmlns:a16="http://schemas.microsoft.com/office/drawing/2014/main" id="{F5C3C869-6618-EAA9-F280-6B834C5466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0444" y="463550"/>
            <a:ext cx="3037621" cy="4216400"/>
          </a:xfrm>
          <a:prstGeom prst="rect">
            <a:avLst/>
          </a:prstGeom>
        </p:spPr>
      </p:pic>
      <p:sp>
        <p:nvSpPr>
          <p:cNvPr id="6" name="Content Placeholder 2">
            <a:extLst>
              <a:ext uri="{FF2B5EF4-FFF2-40B4-BE49-F238E27FC236}">
                <a16:creationId xmlns:a16="http://schemas.microsoft.com/office/drawing/2014/main" id="{611332A1-46F3-E721-BDCB-FDED2B6C0005}"/>
              </a:ext>
            </a:extLst>
          </p:cNvPr>
          <p:cNvSpPr txBox="1">
            <a:spLocks/>
          </p:cNvSpPr>
          <p:nvPr/>
        </p:nvSpPr>
        <p:spPr>
          <a:xfrm>
            <a:off x="445935" y="679450"/>
            <a:ext cx="4595965" cy="436233"/>
          </a:xfrm>
          <a:prstGeom prst="rect">
            <a:avLst/>
          </a:prstGeom>
        </p:spPr>
        <p:txBody>
          <a:bodyPr vert="horz" lIns="90682" tIns="45341" rIns="90682" bIns="45341" rtlCol="0" anchor="ctr" anchorCtr="1">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a:solidFill>
                  <a:srgbClr val="FF9933"/>
                </a:solidFill>
                <a:latin typeface="Arial"/>
                <a:cs typeface="Arial"/>
              </a:rPr>
              <a:t>Fruit Press</a:t>
            </a:r>
          </a:p>
        </p:txBody>
      </p:sp>
      <p:sp>
        <p:nvSpPr>
          <p:cNvPr id="7" name="TextBox 6">
            <a:extLst>
              <a:ext uri="{FF2B5EF4-FFF2-40B4-BE49-F238E27FC236}">
                <a16:creationId xmlns:a16="http://schemas.microsoft.com/office/drawing/2014/main" id="{757709A9-3FA4-6465-8244-7D73ECE2BA92}"/>
              </a:ext>
            </a:extLst>
          </p:cNvPr>
          <p:cNvSpPr txBox="1"/>
          <p:nvPr/>
        </p:nvSpPr>
        <p:spPr>
          <a:xfrm>
            <a:off x="546100" y="1270000"/>
            <a:ext cx="4610100" cy="2862322"/>
          </a:xfrm>
          <a:prstGeom prst="rect">
            <a:avLst/>
          </a:prstGeom>
          <a:noFill/>
        </p:spPr>
        <p:txBody>
          <a:bodyPr wrap="square" rtlCol="0">
            <a:spAutoFit/>
          </a:bodyPr>
          <a:lstStyle/>
          <a:p>
            <a:r>
              <a:rPr lang="en-US" dirty="0"/>
              <a:t>Possible Social Impacts</a:t>
            </a:r>
          </a:p>
          <a:p>
            <a:pPr marL="285750" indent="-285750">
              <a:buFont typeface="Arial" panose="020B0604020202020204" pitchFamily="34" charset="0"/>
              <a:buChar char="•"/>
            </a:pPr>
            <a:r>
              <a:rPr lang="en-US" dirty="0"/>
              <a:t>Allows fruit to be processed before it spoils</a:t>
            </a:r>
          </a:p>
          <a:p>
            <a:pPr marL="285750" indent="-285750">
              <a:buFont typeface="Arial" panose="020B0604020202020204" pitchFamily="34" charset="0"/>
              <a:buChar char="•"/>
            </a:pPr>
            <a:r>
              <a:rPr lang="en-US" dirty="0"/>
              <a:t>Supports skilled labor growth</a:t>
            </a:r>
          </a:p>
          <a:p>
            <a:pPr marL="285750" indent="-285750">
              <a:buFont typeface="Arial" panose="020B0604020202020204" pitchFamily="34" charset="0"/>
              <a:buChar char="•"/>
            </a:pPr>
            <a:r>
              <a:rPr lang="en-US" dirty="0"/>
              <a:t>Creates a worker safety risk</a:t>
            </a:r>
          </a:p>
          <a:p>
            <a:pPr marL="285750" indent="-285750">
              <a:buFont typeface="Arial" panose="020B0604020202020204" pitchFamily="34" charset="0"/>
              <a:buChar char="•"/>
            </a:pPr>
            <a:r>
              <a:rPr lang="en-US" dirty="0"/>
              <a:t>Could create new business opportunity</a:t>
            </a:r>
          </a:p>
          <a:p>
            <a:pPr marL="285750" indent="-285750">
              <a:buFont typeface="Arial" panose="020B0604020202020204" pitchFamily="34" charset="0"/>
              <a:buChar char="•"/>
            </a:pPr>
            <a:r>
              <a:rPr lang="en-US" dirty="0"/>
              <a:t>Might change the way people consume fruit</a:t>
            </a:r>
          </a:p>
          <a:p>
            <a:pPr marL="285750" indent="-285750">
              <a:buFont typeface="Arial" panose="020B0604020202020204" pitchFamily="34" charset="0"/>
              <a:buChar char="•"/>
            </a:pPr>
            <a:r>
              <a:rPr lang="en-US" dirty="0"/>
              <a:t>Could be a piece of equipment worth stealing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0922526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40319</TotalTime>
  <Words>2718</Words>
  <Application>Microsoft Macintosh PowerPoint</Application>
  <PresentationFormat>On-screen Show (16:9)</PresentationFormat>
  <Paragraphs>434</Paragraphs>
  <Slides>40</Slides>
  <Notes>38</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40</vt:i4>
      </vt:variant>
    </vt:vector>
  </HeadingPairs>
  <TitlesOfParts>
    <vt:vector size="50" baseType="lpstr">
      <vt:lpstr>Arial</vt:lpstr>
      <vt:lpstr>Arial Black</vt:lpstr>
      <vt:lpstr>Calibri</vt:lpstr>
      <vt:lpstr>Calibri Light</vt:lpstr>
      <vt:lpstr>2_Office Theme</vt:lpstr>
      <vt:lpstr>5_Office Theme</vt:lpstr>
      <vt:lpstr>11_Office Theme</vt:lpstr>
      <vt:lpstr>Office Theme</vt:lpstr>
      <vt:lpstr>7_Office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BYU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Mattson</dc:creator>
  <cp:lastModifiedBy>Chris Mabey</cp:lastModifiedBy>
  <cp:revision>717</cp:revision>
  <cp:lastPrinted>2015-04-27T09:13:58Z</cp:lastPrinted>
  <dcterms:created xsi:type="dcterms:W3CDTF">2013-12-28T18:18:04Z</dcterms:created>
  <dcterms:modified xsi:type="dcterms:W3CDTF">2022-04-20T13:47:55Z</dcterms:modified>
</cp:coreProperties>
</file>